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ade7b7e8b4f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47cb8bfdc54549"/>
  </p:sldMasterIdLst>
  <p:sldIdLst>
    <p:sldId xmlns:r="http://schemas.openxmlformats.org/officeDocument/2006/relationships" id="256" r:id="R26396cdae531437e"/>
    <p:sldId xmlns:r="http://schemas.openxmlformats.org/officeDocument/2006/relationships" id="257" r:id="R8fe1df1c0d5a4467"/>
    <p:sldId xmlns:r="http://schemas.openxmlformats.org/officeDocument/2006/relationships" id="258" r:id="R39898facb11b4b42"/>
    <p:sldId xmlns:r="http://schemas.openxmlformats.org/officeDocument/2006/relationships" id="259" r:id="R4cac82823fc44989"/>
    <p:sldId xmlns:r="http://schemas.openxmlformats.org/officeDocument/2006/relationships" id="260" r:id="Rb892115fa2054f72"/>
    <p:sldId xmlns:r="http://schemas.openxmlformats.org/officeDocument/2006/relationships" id="261" r:id="R327275d15c0c48d5"/>
    <p:sldId xmlns:r="http://schemas.openxmlformats.org/officeDocument/2006/relationships" id="262" r:id="R7f08c306add94f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47cb8bfdc54549" /><Relationship Type="http://schemas.openxmlformats.org/officeDocument/2006/relationships/slide" Target="/ppt/slides/slide1.xml" Id="R26396cdae531437e" /><Relationship Type="http://schemas.openxmlformats.org/officeDocument/2006/relationships/slide" Target="/ppt/slides/slide2.xml" Id="R8fe1df1c0d5a4467" /><Relationship Type="http://schemas.openxmlformats.org/officeDocument/2006/relationships/slide" Target="/ppt/slides/slide3.xml" Id="R39898facb11b4b42" /><Relationship Type="http://schemas.openxmlformats.org/officeDocument/2006/relationships/slide" Target="/ppt/slides/slide4.xml" Id="R4cac82823fc44989" /><Relationship Type="http://schemas.openxmlformats.org/officeDocument/2006/relationships/slide" Target="/ppt/slides/slide5.xml" Id="Rb892115fa2054f72" /><Relationship Type="http://schemas.openxmlformats.org/officeDocument/2006/relationships/slide" Target="/ppt/slides/slide6.xml" Id="R327275d15c0c48d5" /><Relationship Type="http://schemas.openxmlformats.org/officeDocument/2006/relationships/slide" Target="/ppt/slides/slide7.xml" Id="R7f08c306add94f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394d3a86474e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ce41b332d4305" /><Relationship Type="http://schemas.openxmlformats.org/officeDocument/2006/relationships/theme" Target="/ppt/slideMasters/theme/theme1.xml" Id="R414d2282450c4d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6ce41b332d43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9786e4f28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d745f9b748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e45991f334e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94797e618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56ccc489a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6949d18794f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1319abff049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MARTIN JENSEN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JENSEN INVEST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−153 326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MARTIN KRISTOFFER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Skagetjernvegen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martinkristofferjensen@gmail.com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914 975 700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MARTIN JENSEN INVEST AS</a:t>
            </a:r>
          </a:p>
        </p:txBody>
      </p:sp>
    </p:spTree>
  </p:cSld>
  <p:clrMapOvr>
    <a:masterClrMapping xmlns:a="http://schemas.openxmlformats.org/drawingml/2006/main"/>
  </p:clrMapOvr>
</p:sld>
</file>