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aed1e051c241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d47b06a3594263"/>
  </p:sldMasterIdLst>
  <p:sldIdLst>
    <p:sldId xmlns:r="http://schemas.openxmlformats.org/officeDocument/2006/relationships" id="256" r:id="Rcfbe24cec9d64758"/>
    <p:sldId xmlns:r="http://schemas.openxmlformats.org/officeDocument/2006/relationships" id="257" r:id="R416173a342f84750"/>
    <p:sldId xmlns:r="http://schemas.openxmlformats.org/officeDocument/2006/relationships" id="258" r:id="R44abdbb2ae874908"/>
    <p:sldId xmlns:r="http://schemas.openxmlformats.org/officeDocument/2006/relationships" id="259" r:id="Ra6065840b13847db"/>
    <p:sldId xmlns:r="http://schemas.openxmlformats.org/officeDocument/2006/relationships" id="260" r:id="R6aa6811547304c71"/>
    <p:sldId xmlns:r="http://schemas.openxmlformats.org/officeDocument/2006/relationships" id="261" r:id="Rc26054549101473d"/>
    <p:sldId xmlns:r="http://schemas.openxmlformats.org/officeDocument/2006/relationships" id="262" r:id="R3c8ad69b314345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47b06a3594263" /><Relationship Type="http://schemas.openxmlformats.org/officeDocument/2006/relationships/slide" Target="/ppt/slides/slide1.xml" Id="Rcfbe24cec9d64758" /><Relationship Type="http://schemas.openxmlformats.org/officeDocument/2006/relationships/slide" Target="/ppt/slides/slide2.xml" Id="R416173a342f84750" /><Relationship Type="http://schemas.openxmlformats.org/officeDocument/2006/relationships/slide" Target="/ppt/slides/slide3.xml" Id="R44abdbb2ae874908" /><Relationship Type="http://schemas.openxmlformats.org/officeDocument/2006/relationships/slide" Target="/ppt/slides/slide4.xml" Id="Ra6065840b13847db" /><Relationship Type="http://schemas.openxmlformats.org/officeDocument/2006/relationships/slide" Target="/ppt/slides/slide5.xml" Id="R6aa6811547304c71" /><Relationship Type="http://schemas.openxmlformats.org/officeDocument/2006/relationships/slide" Target="/ppt/slides/slide6.xml" Id="Rc26054549101473d" /><Relationship Type="http://schemas.openxmlformats.org/officeDocument/2006/relationships/slide" Target="/ppt/slides/slide7.xml" Id="R3c8ad69b314345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6fde72987344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275ac2fe242e1" /><Relationship Type="http://schemas.openxmlformats.org/officeDocument/2006/relationships/theme" Target="/ppt/slideMasters/theme/theme1.xml" Id="R2fcb2fe68acb44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a275ac2fe242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d065df51249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5e053ec5d45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dfba37b4442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2641351c54f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44397dc644d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8c9a6202e41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592576ef742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VOLLEKJÆR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VOLLEKJÆR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VOLLEKJÆR 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VOLLEKJÆR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VOLLEKJÆR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VOLLEKJÆR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VOLLEKJÆR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LEA BANK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VOLLEKJÆR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Stensberggata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914 933 994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VOLLEKJÆR UTVIKLING AS</a:t>
            </a:r>
          </a:p>
        </p:txBody>
      </p:sp>
    </p:spTree>
  </p:cSld>
  <p:clrMapOvr>
    <a:masterClrMapping xmlns:a="http://schemas.openxmlformats.org/drawingml/2006/main"/>
  </p:clrMapOvr>
</p:sld>
</file>