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231f13c5654d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ac9c8957534518"/>
  </p:sldMasterIdLst>
  <p:sldIdLst>
    <p:sldId xmlns:r="http://schemas.openxmlformats.org/officeDocument/2006/relationships" id="256" r:id="Rb1fc05f9fbad4d9c"/>
    <p:sldId xmlns:r="http://schemas.openxmlformats.org/officeDocument/2006/relationships" id="257" r:id="Re205647e29054f6d"/>
    <p:sldId xmlns:r="http://schemas.openxmlformats.org/officeDocument/2006/relationships" id="258" r:id="R7c800319eabc4fa1"/>
    <p:sldId xmlns:r="http://schemas.openxmlformats.org/officeDocument/2006/relationships" id="259" r:id="Ree65bc33cfb24ab4"/>
    <p:sldId xmlns:r="http://schemas.openxmlformats.org/officeDocument/2006/relationships" id="260" r:id="Ra9d6a7aaff124f30"/>
    <p:sldId xmlns:r="http://schemas.openxmlformats.org/officeDocument/2006/relationships" id="261" r:id="R2e50988939b043c4"/>
    <p:sldId xmlns:r="http://schemas.openxmlformats.org/officeDocument/2006/relationships" id="262" r:id="Rdf8d8875037942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ac9c8957534518" /><Relationship Type="http://schemas.openxmlformats.org/officeDocument/2006/relationships/slide" Target="/ppt/slides/slide1.xml" Id="Rb1fc05f9fbad4d9c" /><Relationship Type="http://schemas.openxmlformats.org/officeDocument/2006/relationships/slide" Target="/ppt/slides/slide2.xml" Id="Re205647e29054f6d" /><Relationship Type="http://schemas.openxmlformats.org/officeDocument/2006/relationships/slide" Target="/ppt/slides/slide3.xml" Id="R7c800319eabc4fa1" /><Relationship Type="http://schemas.openxmlformats.org/officeDocument/2006/relationships/slide" Target="/ppt/slides/slide4.xml" Id="Ree65bc33cfb24ab4" /><Relationship Type="http://schemas.openxmlformats.org/officeDocument/2006/relationships/slide" Target="/ppt/slides/slide5.xml" Id="Ra9d6a7aaff124f30" /><Relationship Type="http://schemas.openxmlformats.org/officeDocument/2006/relationships/slide" Target="/ppt/slides/slide6.xml" Id="R2e50988939b043c4" /><Relationship Type="http://schemas.openxmlformats.org/officeDocument/2006/relationships/slide" Target="/ppt/slides/slide7.xml" Id="Rdf8d8875037942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06d3bf8de54a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c29cfe72541a7" /><Relationship Type="http://schemas.openxmlformats.org/officeDocument/2006/relationships/theme" Target="/ppt/slideMasters/theme/theme1.xml" Id="R6c940ea089ad42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9c29cfe72541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da5943e9f47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a82ea352147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db779ea694f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24af2e4fc48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3e736f3aa4a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adc084da84b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3e560445048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NOVIK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3 577 904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4 391 464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TENNFJORD MONICA NOVIK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Hesthaugen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8020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monicanoviktennfjord@gmail.com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914 916 992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NOVIK INVEST AS</a:t>
            </a:r>
          </a:p>
        </p:txBody>
      </p:sp>
    </p:spTree>
  </p:cSld>
  <p:clrMapOvr>
    <a:masterClrMapping xmlns:a="http://schemas.openxmlformats.org/drawingml/2006/main"/>
  </p:clrMapOvr>
</p:sld>
</file>