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2ecbebbb0643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22b22c4fc046f7"/>
  </p:sldMasterIdLst>
  <p:sldIdLst>
    <p:sldId xmlns:r="http://schemas.openxmlformats.org/officeDocument/2006/relationships" id="256" r:id="R25125421e9a54c6b"/>
    <p:sldId xmlns:r="http://schemas.openxmlformats.org/officeDocument/2006/relationships" id="257" r:id="R2b8e7cc956844673"/>
    <p:sldId xmlns:r="http://schemas.openxmlformats.org/officeDocument/2006/relationships" id="258" r:id="R9ce759ee7e3f44a1"/>
    <p:sldId xmlns:r="http://schemas.openxmlformats.org/officeDocument/2006/relationships" id="259" r:id="R57b41f88439d4546"/>
    <p:sldId xmlns:r="http://schemas.openxmlformats.org/officeDocument/2006/relationships" id="260" r:id="R1efe2ddb30a147ee"/>
    <p:sldId xmlns:r="http://schemas.openxmlformats.org/officeDocument/2006/relationships" id="261" r:id="R9de0b7271cf34a99"/>
    <p:sldId xmlns:r="http://schemas.openxmlformats.org/officeDocument/2006/relationships" id="262" r:id="R95a3361d56b848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22b22c4fc046f7" /><Relationship Type="http://schemas.openxmlformats.org/officeDocument/2006/relationships/slide" Target="/ppt/slides/slide1.xml" Id="R25125421e9a54c6b" /><Relationship Type="http://schemas.openxmlformats.org/officeDocument/2006/relationships/slide" Target="/ppt/slides/slide2.xml" Id="R2b8e7cc956844673" /><Relationship Type="http://schemas.openxmlformats.org/officeDocument/2006/relationships/slide" Target="/ppt/slides/slide3.xml" Id="R9ce759ee7e3f44a1" /><Relationship Type="http://schemas.openxmlformats.org/officeDocument/2006/relationships/slide" Target="/ppt/slides/slide4.xml" Id="R57b41f88439d4546" /><Relationship Type="http://schemas.openxmlformats.org/officeDocument/2006/relationships/slide" Target="/ppt/slides/slide5.xml" Id="R1efe2ddb30a147ee" /><Relationship Type="http://schemas.openxmlformats.org/officeDocument/2006/relationships/slide" Target="/ppt/slides/slide6.xml" Id="R9de0b7271cf34a99" /><Relationship Type="http://schemas.openxmlformats.org/officeDocument/2006/relationships/slide" Target="/ppt/slides/slide7.xml" Id="R95a3361d56b848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cda05387d141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e298c7dcc4bae" /><Relationship Type="http://schemas.openxmlformats.org/officeDocument/2006/relationships/theme" Target="/ppt/slideMasters/theme/theme1.xml" Id="R8cf8380aefd144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8e298c7dcc4b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dc41be6c340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6292fd73a4d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ee69f8e794c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75e71539a4f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b2c8f329a4a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6ea1f94504f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54676cf0549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HANSTAD BYGDESERVICE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HANSTAD BYGDESERVICE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HANSTAD BYGDESERVICE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HANSTAD BYGDESERVICE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HANSTAD BYGDESERVICE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HANSTAD BYGDESERVICE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279 050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346 220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HANSTAD BYGDESERVICE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ØKSETER JENS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HANSTAD BYGDESERVICE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Forstmester Mejdells veg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2407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imailme@me.com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914 909 899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HANSTAD BYGDESERVICE AS</a:t>
            </a:r>
          </a:p>
        </p:txBody>
      </p:sp>
    </p:spTree>
  </p:cSld>
  <p:clrMapOvr>
    <a:masterClrMapping xmlns:a="http://schemas.openxmlformats.org/drawingml/2006/main"/>
  </p:clrMapOvr>
</p:sld>
</file>