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e413c93f74f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54065e4e3443f"/>
  </p:sldMasterIdLst>
  <p:sldIdLst>
    <p:sldId xmlns:r="http://schemas.openxmlformats.org/officeDocument/2006/relationships" id="256" r:id="Rd76076c771b14993"/>
    <p:sldId xmlns:r="http://schemas.openxmlformats.org/officeDocument/2006/relationships" id="257" r:id="Rc5b7eee529a840b8"/>
    <p:sldId xmlns:r="http://schemas.openxmlformats.org/officeDocument/2006/relationships" id="258" r:id="R093c7a70acc346ea"/>
    <p:sldId xmlns:r="http://schemas.openxmlformats.org/officeDocument/2006/relationships" id="259" r:id="R1aca3ca41ce44da9"/>
    <p:sldId xmlns:r="http://schemas.openxmlformats.org/officeDocument/2006/relationships" id="260" r:id="R6bdc639d0e894a2a"/>
    <p:sldId xmlns:r="http://schemas.openxmlformats.org/officeDocument/2006/relationships" id="261" r:id="R3a15275141564a62"/>
    <p:sldId xmlns:r="http://schemas.openxmlformats.org/officeDocument/2006/relationships" id="262" r:id="Rf4a9b186e526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54065e4e3443f" /><Relationship Type="http://schemas.openxmlformats.org/officeDocument/2006/relationships/slide" Target="/ppt/slides/slide1.xml" Id="Rd76076c771b14993" /><Relationship Type="http://schemas.openxmlformats.org/officeDocument/2006/relationships/slide" Target="/ppt/slides/slide2.xml" Id="Rc5b7eee529a840b8" /><Relationship Type="http://schemas.openxmlformats.org/officeDocument/2006/relationships/slide" Target="/ppt/slides/slide3.xml" Id="R093c7a70acc346ea" /><Relationship Type="http://schemas.openxmlformats.org/officeDocument/2006/relationships/slide" Target="/ppt/slides/slide4.xml" Id="R1aca3ca41ce44da9" /><Relationship Type="http://schemas.openxmlformats.org/officeDocument/2006/relationships/slide" Target="/ppt/slides/slide5.xml" Id="R6bdc639d0e894a2a" /><Relationship Type="http://schemas.openxmlformats.org/officeDocument/2006/relationships/slide" Target="/ppt/slides/slide6.xml" Id="R3a15275141564a62" /><Relationship Type="http://schemas.openxmlformats.org/officeDocument/2006/relationships/slide" Target="/ppt/slides/slide7.xml" Id="Rf4a9b186e526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57b5901164b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6bc0d7d4f4e04" /><Relationship Type="http://schemas.openxmlformats.org/officeDocument/2006/relationships/theme" Target="/ppt/slideMasters/theme/theme1.xml" Id="R80e27a4fc3964b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6bc0d7d4f4e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54236087747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b161d77df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e291c528440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3958b768142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842e428a14c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78f34f32b4d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b037da4bc4a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MEDIA SØRLANDET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 SØRLANDET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2 829 978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−287 236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359 586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819 219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Gåselia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post@mediasorlandet.no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www.mediasorlandet.no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914 906 334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SØRLANDET AS</a:t>
            </a:r>
          </a:p>
        </p:txBody>
      </p:sp>
    </p:spTree>
  </p:cSld>
  <p:clrMapOvr>
    <a:masterClrMapping xmlns:a="http://schemas.openxmlformats.org/drawingml/2006/main"/>
  </p:clrMapOvr>
</p:sld>
</file>