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fe439ff5eb8462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a0069d3eacc4bc4"/>
  </p:sldMasterIdLst>
  <p:sldIdLst>
    <p:sldId xmlns:r="http://schemas.openxmlformats.org/officeDocument/2006/relationships" id="256" r:id="Ra84d3fb3e6cc4331"/>
    <p:sldId xmlns:r="http://schemas.openxmlformats.org/officeDocument/2006/relationships" id="257" r:id="Rc6aba548e36c43d8"/>
    <p:sldId xmlns:r="http://schemas.openxmlformats.org/officeDocument/2006/relationships" id="258" r:id="Rce154545c7d6422d"/>
    <p:sldId xmlns:r="http://schemas.openxmlformats.org/officeDocument/2006/relationships" id="259" r:id="R3ba7439fe68f4c4e"/>
    <p:sldId xmlns:r="http://schemas.openxmlformats.org/officeDocument/2006/relationships" id="260" r:id="R373a685ffcc343f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a0069d3eacc4bc4" /><Relationship Type="http://schemas.openxmlformats.org/officeDocument/2006/relationships/slide" Target="/ppt/slides/slide1.xml" Id="Ra84d3fb3e6cc4331" /><Relationship Type="http://schemas.openxmlformats.org/officeDocument/2006/relationships/slide" Target="/ppt/slides/slide2.xml" Id="Rc6aba548e36c43d8" /><Relationship Type="http://schemas.openxmlformats.org/officeDocument/2006/relationships/slide" Target="/ppt/slides/slide3.xml" Id="Rce154545c7d6422d" /><Relationship Type="http://schemas.openxmlformats.org/officeDocument/2006/relationships/slide" Target="/ppt/slides/slide4.xml" Id="R3ba7439fe68f4c4e" /><Relationship Type="http://schemas.openxmlformats.org/officeDocument/2006/relationships/slide" Target="/ppt/slides/slide5.xml" Id="R373a685ffcc343f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141eaeb7d436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1261b05c884c65" /><Relationship Type="http://schemas.openxmlformats.org/officeDocument/2006/relationships/theme" Target="/ppt/slideMasters/theme/theme1.xml" Id="R5dd96b20e3bd400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b1261b05c884c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1710a551a444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36e71f44c48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420358d1f48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b00d75611443f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9d20b9574549f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MINÄ ITSE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MINÄ ITSE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914 895 375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MINÄ ITSE AS</a:t>
            </a:r>
          </a:p>
        </p:txBody>
      </p:sp>
    </p:spTree>
  </p:cSld>
  <p:clrMapOvr>
    <a:masterClrMapping xmlns:a="http://schemas.openxmlformats.org/drawingml/2006/main"/>
  </p:clrMapOvr>
</p:sld>
</file>