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184683845b42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36cd8b629c455c"/>
  </p:sldMasterIdLst>
  <p:sldIdLst>
    <p:sldId xmlns:r="http://schemas.openxmlformats.org/officeDocument/2006/relationships" id="256" r:id="R3ba82f00d3114ef0"/>
    <p:sldId xmlns:r="http://schemas.openxmlformats.org/officeDocument/2006/relationships" id="257" r:id="Re61014fc4a2d4d1c"/>
    <p:sldId xmlns:r="http://schemas.openxmlformats.org/officeDocument/2006/relationships" id="258" r:id="R7a73bcf97f264024"/>
    <p:sldId xmlns:r="http://schemas.openxmlformats.org/officeDocument/2006/relationships" id="259" r:id="R8ab6fdafbe654807"/>
    <p:sldId xmlns:r="http://schemas.openxmlformats.org/officeDocument/2006/relationships" id="260" r:id="Re88de7521caa4722"/>
    <p:sldId xmlns:r="http://schemas.openxmlformats.org/officeDocument/2006/relationships" id="261" r:id="R9a43138cdf924b1d"/>
    <p:sldId xmlns:r="http://schemas.openxmlformats.org/officeDocument/2006/relationships" id="262" r:id="R27a22efc984d49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36cd8b629c455c" /><Relationship Type="http://schemas.openxmlformats.org/officeDocument/2006/relationships/slide" Target="/ppt/slides/slide1.xml" Id="R3ba82f00d3114ef0" /><Relationship Type="http://schemas.openxmlformats.org/officeDocument/2006/relationships/slide" Target="/ppt/slides/slide2.xml" Id="Re61014fc4a2d4d1c" /><Relationship Type="http://schemas.openxmlformats.org/officeDocument/2006/relationships/slide" Target="/ppt/slides/slide3.xml" Id="R7a73bcf97f264024" /><Relationship Type="http://schemas.openxmlformats.org/officeDocument/2006/relationships/slide" Target="/ppt/slides/slide4.xml" Id="R8ab6fdafbe654807" /><Relationship Type="http://schemas.openxmlformats.org/officeDocument/2006/relationships/slide" Target="/ppt/slides/slide5.xml" Id="Re88de7521caa4722" /><Relationship Type="http://schemas.openxmlformats.org/officeDocument/2006/relationships/slide" Target="/ppt/slides/slide6.xml" Id="R9a43138cdf924b1d" /><Relationship Type="http://schemas.openxmlformats.org/officeDocument/2006/relationships/slide" Target="/ppt/slides/slide7.xml" Id="R27a22efc984d49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39109240634e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c01f73eb24881" /><Relationship Type="http://schemas.openxmlformats.org/officeDocument/2006/relationships/theme" Target="/ppt/slideMasters/theme/theme1.xml" Id="R396088dc57f24a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9c01f73eb248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39d3b479c46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146f6dfa444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af7d5d26c4d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5c4d98a324c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3a74533d245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2d29b29fa4b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61ea9f66d4a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ØIAN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ØIAN HOLDING AS ble etablert [år] og holder til i Rælingen.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4 844 946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5 551 583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5 555 439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ØIAN JAN-TORE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Jan-Tore Øian, Vangensteinvegen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2005 Rælingen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914 888 654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ØIAN HOLDING AS</a:t>
            </a:r>
          </a:p>
        </p:txBody>
      </p:sp>
    </p:spTree>
  </p:cSld>
  <p:clrMapOvr>
    <a:masterClrMapping xmlns:a="http://schemas.openxmlformats.org/drawingml/2006/main"/>
  </p:clrMapOvr>
</p:sld>
</file>