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29391c798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df3469e9942f9"/>
  </p:sldMasterIdLst>
  <p:sldIdLst>
    <p:sldId xmlns:r="http://schemas.openxmlformats.org/officeDocument/2006/relationships" id="256" r:id="R29aefd3267ec4ba4"/>
    <p:sldId xmlns:r="http://schemas.openxmlformats.org/officeDocument/2006/relationships" id="257" r:id="R13413cfba4a64cbe"/>
    <p:sldId xmlns:r="http://schemas.openxmlformats.org/officeDocument/2006/relationships" id="258" r:id="R079132c83c3141f3"/>
    <p:sldId xmlns:r="http://schemas.openxmlformats.org/officeDocument/2006/relationships" id="259" r:id="R7ede58cc781643c9"/>
    <p:sldId xmlns:r="http://schemas.openxmlformats.org/officeDocument/2006/relationships" id="260" r:id="Re55bb9671e5b4e19"/>
    <p:sldId xmlns:r="http://schemas.openxmlformats.org/officeDocument/2006/relationships" id="261" r:id="R85e054c999fd445d"/>
    <p:sldId xmlns:r="http://schemas.openxmlformats.org/officeDocument/2006/relationships" id="262" r:id="R5028a4fb2e58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df3469e9942f9" /><Relationship Type="http://schemas.openxmlformats.org/officeDocument/2006/relationships/slide" Target="/ppt/slides/slide1.xml" Id="R29aefd3267ec4ba4" /><Relationship Type="http://schemas.openxmlformats.org/officeDocument/2006/relationships/slide" Target="/ppt/slides/slide2.xml" Id="R13413cfba4a64cbe" /><Relationship Type="http://schemas.openxmlformats.org/officeDocument/2006/relationships/slide" Target="/ppt/slides/slide3.xml" Id="R079132c83c3141f3" /><Relationship Type="http://schemas.openxmlformats.org/officeDocument/2006/relationships/slide" Target="/ppt/slides/slide4.xml" Id="R7ede58cc781643c9" /><Relationship Type="http://schemas.openxmlformats.org/officeDocument/2006/relationships/slide" Target="/ppt/slides/slide5.xml" Id="Re55bb9671e5b4e19" /><Relationship Type="http://schemas.openxmlformats.org/officeDocument/2006/relationships/slide" Target="/ppt/slides/slide6.xml" Id="R85e054c999fd445d" /><Relationship Type="http://schemas.openxmlformats.org/officeDocument/2006/relationships/slide" Target="/ppt/slides/slide7.xml" Id="R5028a4fb2e58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db34b5ffe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0112fe1324260" /><Relationship Type="http://schemas.openxmlformats.org/officeDocument/2006/relationships/theme" Target="/ppt/slideMasters/theme/theme1.xml" Id="R77a8ac4ceede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0112fe132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552afa105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97624d4b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4a50b0d8a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a3b9ba66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5825d17d0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23034a95747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63e6d8d68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