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5b0e145d0645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c3fa77cc834c74"/>
  </p:sldMasterIdLst>
  <p:sldIdLst>
    <p:sldId xmlns:r="http://schemas.openxmlformats.org/officeDocument/2006/relationships" id="256" r:id="R487034772c3e417d"/>
    <p:sldId xmlns:r="http://schemas.openxmlformats.org/officeDocument/2006/relationships" id="257" r:id="R876e7966d8e04d7b"/>
    <p:sldId xmlns:r="http://schemas.openxmlformats.org/officeDocument/2006/relationships" id="258" r:id="R8adff380c17e4163"/>
    <p:sldId xmlns:r="http://schemas.openxmlformats.org/officeDocument/2006/relationships" id="259" r:id="Rfd02491c216849e4"/>
    <p:sldId xmlns:r="http://schemas.openxmlformats.org/officeDocument/2006/relationships" id="260" r:id="R03e64a28a5894273"/>
    <p:sldId xmlns:r="http://schemas.openxmlformats.org/officeDocument/2006/relationships" id="261" r:id="Rf1433176d14040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c3fa77cc834c74" /><Relationship Type="http://schemas.openxmlformats.org/officeDocument/2006/relationships/slide" Target="/ppt/slides/slide1.xml" Id="R487034772c3e417d" /><Relationship Type="http://schemas.openxmlformats.org/officeDocument/2006/relationships/slide" Target="/ppt/slides/slide2.xml" Id="R876e7966d8e04d7b" /><Relationship Type="http://schemas.openxmlformats.org/officeDocument/2006/relationships/slide" Target="/ppt/slides/slide3.xml" Id="R8adff380c17e4163" /><Relationship Type="http://schemas.openxmlformats.org/officeDocument/2006/relationships/slide" Target="/ppt/slides/slide4.xml" Id="Rfd02491c216849e4" /><Relationship Type="http://schemas.openxmlformats.org/officeDocument/2006/relationships/slide" Target="/ppt/slides/slide5.xml" Id="R03e64a28a5894273" /><Relationship Type="http://schemas.openxmlformats.org/officeDocument/2006/relationships/slide" Target="/ppt/slides/slide6.xml" Id="Rf1433176d14040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cb57a654545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eff1d51004fcb" /><Relationship Type="http://schemas.openxmlformats.org/officeDocument/2006/relationships/theme" Target="/ppt/slideMasters/theme/theme1.xml" Id="R45960f9e221f42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4eff1d51004f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33a107823f4c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00e498972843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23749e5af43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43daa7506b44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f6deb21f354b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80728b5da849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BORCHGREVINK ENTERPRISES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BORCHGREVINK ENTERPRISES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BORCHGREVINK ENTERPRISES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BORCHGREVINK ENTERPRISES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BORCHGREVINK ENTERPRISES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BORCHGREVINK ENTERPRISES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−24 292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17 071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BORCHGREVINK ENTERPRISES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914 815 533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BORCHGREVINK ENTERPRISES AS</a:t>
            </a:r>
          </a:p>
        </p:txBody>
      </p:sp>
    </p:spTree>
  </p:cSld>
  <p:clrMapOvr>
    <a:masterClrMapping xmlns:a="http://schemas.openxmlformats.org/drawingml/2006/main"/>
  </p:clrMapOvr>
</p:sld>
</file>