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4b8a1dbe9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231efcd43472a"/>
  </p:sldMasterIdLst>
  <p:sldIdLst>
    <p:sldId xmlns:r="http://schemas.openxmlformats.org/officeDocument/2006/relationships" id="256" r:id="R927445bf8ffc4a83"/>
    <p:sldId xmlns:r="http://schemas.openxmlformats.org/officeDocument/2006/relationships" id="257" r:id="Rd2d4eaedfdf74960"/>
    <p:sldId xmlns:r="http://schemas.openxmlformats.org/officeDocument/2006/relationships" id="258" r:id="Raa02d1d1ee8046e2"/>
    <p:sldId xmlns:r="http://schemas.openxmlformats.org/officeDocument/2006/relationships" id="259" r:id="Raaa9d62667d644fc"/>
    <p:sldId xmlns:r="http://schemas.openxmlformats.org/officeDocument/2006/relationships" id="260" r:id="R8903e2afed00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231efcd43472a" /><Relationship Type="http://schemas.openxmlformats.org/officeDocument/2006/relationships/slide" Target="/ppt/slides/slide1.xml" Id="R927445bf8ffc4a83" /><Relationship Type="http://schemas.openxmlformats.org/officeDocument/2006/relationships/slide" Target="/ppt/slides/slide2.xml" Id="Rd2d4eaedfdf74960" /><Relationship Type="http://schemas.openxmlformats.org/officeDocument/2006/relationships/slide" Target="/ppt/slides/slide3.xml" Id="Raa02d1d1ee8046e2" /><Relationship Type="http://schemas.openxmlformats.org/officeDocument/2006/relationships/slide" Target="/ppt/slides/slide4.xml" Id="Raaa9d62667d644fc" /><Relationship Type="http://schemas.openxmlformats.org/officeDocument/2006/relationships/slide" Target="/ppt/slides/slide5.xml" Id="R8903e2afed00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ed05067ca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0d13382f3403a" /><Relationship Type="http://schemas.openxmlformats.org/officeDocument/2006/relationships/theme" Target="/ppt/slideMasters/theme/theme1.xml" Id="R08f9ee5f1081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0d13382f3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509198e81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d6f39237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f330f928f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8bed573af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46e62f34e4a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914 798 558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TEGA AS</a:t>
            </a:r>
          </a:p>
        </p:txBody>
      </p:sp>
    </p:spTree>
  </p:cSld>
  <p:clrMapOvr>
    <a:masterClrMapping xmlns:a="http://schemas.openxmlformats.org/drawingml/2006/main"/>
  </p:clrMapOvr>
</p:sld>
</file>