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c2e9cecc2845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4e05446b2f47c6"/>
  </p:sldMasterIdLst>
  <p:sldIdLst>
    <p:sldId xmlns:r="http://schemas.openxmlformats.org/officeDocument/2006/relationships" id="256" r:id="R714a085462e04387"/>
    <p:sldId xmlns:r="http://schemas.openxmlformats.org/officeDocument/2006/relationships" id="257" r:id="R7e87afcf018b4c16"/>
    <p:sldId xmlns:r="http://schemas.openxmlformats.org/officeDocument/2006/relationships" id="258" r:id="R5e69e8c1659547e2"/>
    <p:sldId xmlns:r="http://schemas.openxmlformats.org/officeDocument/2006/relationships" id="259" r:id="R24960718f1f14a45"/>
    <p:sldId xmlns:r="http://schemas.openxmlformats.org/officeDocument/2006/relationships" id="260" r:id="Rb5f2fa75b8304d41"/>
    <p:sldId xmlns:r="http://schemas.openxmlformats.org/officeDocument/2006/relationships" id="261" r:id="Rb8065f2e6ae44d7b"/>
    <p:sldId xmlns:r="http://schemas.openxmlformats.org/officeDocument/2006/relationships" id="262" r:id="Re30f7bc492784a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4e05446b2f47c6" /><Relationship Type="http://schemas.openxmlformats.org/officeDocument/2006/relationships/slide" Target="/ppt/slides/slide1.xml" Id="R714a085462e04387" /><Relationship Type="http://schemas.openxmlformats.org/officeDocument/2006/relationships/slide" Target="/ppt/slides/slide2.xml" Id="R7e87afcf018b4c16" /><Relationship Type="http://schemas.openxmlformats.org/officeDocument/2006/relationships/slide" Target="/ppt/slides/slide3.xml" Id="R5e69e8c1659547e2" /><Relationship Type="http://schemas.openxmlformats.org/officeDocument/2006/relationships/slide" Target="/ppt/slides/slide4.xml" Id="R24960718f1f14a45" /><Relationship Type="http://schemas.openxmlformats.org/officeDocument/2006/relationships/slide" Target="/ppt/slides/slide5.xml" Id="Rb5f2fa75b8304d41" /><Relationship Type="http://schemas.openxmlformats.org/officeDocument/2006/relationships/slide" Target="/ppt/slides/slide6.xml" Id="Rb8065f2e6ae44d7b" /><Relationship Type="http://schemas.openxmlformats.org/officeDocument/2006/relationships/slide" Target="/ppt/slides/slide7.xml" Id="Re30f7bc492784a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77b8cb64cf43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88d5cb82e4888" /><Relationship Type="http://schemas.openxmlformats.org/officeDocument/2006/relationships/theme" Target="/ppt/slideMasters/theme/theme1.xml" Id="R7bcb0c66bf2f48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a88d5cb82e48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fee34c7b047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1d2464cd749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1dc9cf59c4b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f92d6e4f64b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b39b4d1f547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118bf6c7848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a78a3a1e847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Kamgarn Industri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Kamgarn Industri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539 247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−1 757 210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−6 037 310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−5 797 310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137 503 313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CAMPUS SINSEN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Bolette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914 780 608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