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fe135e790e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2957c5b9c4927"/>
  </p:sldMasterIdLst>
  <p:sldIdLst>
    <p:sldId xmlns:r="http://schemas.openxmlformats.org/officeDocument/2006/relationships" id="256" r:id="R19499b679be849ba"/>
    <p:sldId xmlns:r="http://schemas.openxmlformats.org/officeDocument/2006/relationships" id="257" r:id="Ra3268a77291948dc"/>
    <p:sldId xmlns:r="http://schemas.openxmlformats.org/officeDocument/2006/relationships" id="258" r:id="R03d2293411914b6f"/>
    <p:sldId xmlns:r="http://schemas.openxmlformats.org/officeDocument/2006/relationships" id="259" r:id="R26a2a482ea2b4abe"/>
    <p:sldId xmlns:r="http://schemas.openxmlformats.org/officeDocument/2006/relationships" id="260" r:id="Rda550e36a6af40d5"/>
    <p:sldId xmlns:r="http://schemas.openxmlformats.org/officeDocument/2006/relationships" id="261" r:id="R7dafb4402f264637"/>
    <p:sldId xmlns:r="http://schemas.openxmlformats.org/officeDocument/2006/relationships" id="262" r:id="R6b44265ec4c1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2957c5b9c4927" /><Relationship Type="http://schemas.openxmlformats.org/officeDocument/2006/relationships/slide" Target="/ppt/slides/slide1.xml" Id="R19499b679be849ba" /><Relationship Type="http://schemas.openxmlformats.org/officeDocument/2006/relationships/slide" Target="/ppt/slides/slide2.xml" Id="Ra3268a77291948dc" /><Relationship Type="http://schemas.openxmlformats.org/officeDocument/2006/relationships/slide" Target="/ppt/slides/slide3.xml" Id="R03d2293411914b6f" /><Relationship Type="http://schemas.openxmlformats.org/officeDocument/2006/relationships/slide" Target="/ppt/slides/slide4.xml" Id="R26a2a482ea2b4abe" /><Relationship Type="http://schemas.openxmlformats.org/officeDocument/2006/relationships/slide" Target="/ppt/slides/slide5.xml" Id="Rda550e36a6af40d5" /><Relationship Type="http://schemas.openxmlformats.org/officeDocument/2006/relationships/slide" Target="/ppt/slides/slide6.xml" Id="R7dafb4402f264637" /><Relationship Type="http://schemas.openxmlformats.org/officeDocument/2006/relationships/slide" Target="/ppt/slides/slide7.xml" Id="R6b44265ec4c1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8d9e28831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2dae7d6b4d43" /><Relationship Type="http://schemas.openxmlformats.org/officeDocument/2006/relationships/theme" Target="/ppt/slideMasters/theme/theme1.xml" Id="R7fda6d732a2247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52dae7d6b4d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0e4a55577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61e0ab50d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e0f5f4d25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96a08f05145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517ec0f1842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f33edef0d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2d0731c6244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BJÖRKLUND PHARMA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BJÖRKLUND PHARMA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8610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www.bjorklundpharma.com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914 768 934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BJÖRKLUND PHARMA AS</a:t>
            </a:r>
          </a:p>
        </p:txBody>
      </p:sp>
    </p:spTree>
  </p:cSld>
  <p:clrMapOvr>
    <a:masterClrMapping xmlns:a="http://schemas.openxmlformats.org/drawingml/2006/main"/>
  </p:clrMapOvr>
</p:sld>
</file>