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0765ae21a241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8c06824977432a"/>
  </p:sldMasterIdLst>
  <p:sldIdLst>
    <p:sldId xmlns:r="http://schemas.openxmlformats.org/officeDocument/2006/relationships" id="256" r:id="R23228b6d5d414fb4"/>
    <p:sldId xmlns:r="http://schemas.openxmlformats.org/officeDocument/2006/relationships" id="257" r:id="Ra48b5336c2e1441e"/>
    <p:sldId xmlns:r="http://schemas.openxmlformats.org/officeDocument/2006/relationships" id="258" r:id="R11ba36f136a14b98"/>
    <p:sldId xmlns:r="http://schemas.openxmlformats.org/officeDocument/2006/relationships" id="259" r:id="Rfa4e8d44315c4362"/>
    <p:sldId xmlns:r="http://schemas.openxmlformats.org/officeDocument/2006/relationships" id="260" r:id="R52677b77ee9a4b8a"/>
    <p:sldId xmlns:r="http://schemas.openxmlformats.org/officeDocument/2006/relationships" id="261" r:id="Rc5d08b1728364c0c"/>
    <p:sldId xmlns:r="http://schemas.openxmlformats.org/officeDocument/2006/relationships" id="262" r:id="Rbd2ab5dc86b94e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8c06824977432a" /><Relationship Type="http://schemas.openxmlformats.org/officeDocument/2006/relationships/slide" Target="/ppt/slides/slide1.xml" Id="R23228b6d5d414fb4" /><Relationship Type="http://schemas.openxmlformats.org/officeDocument/2006/relationships/slide" Target="/ppt/slides/slide2.xml" Id="Ra48b5336c2e1441e" /><Relationship Type="http://schemas.openxmlformats.org/officeDocument/2006/relationships/slide" Target="/ppt/slides/slide3.xml" Id="R11ba36f136a14b98" /><Relationship Type="http://schemas.openxmlformats.org/officeDocument/2006/relationships/slide" Target="/ppt/slides/slide4.xml" Id="Rfa4e8d44315c4362" /><Relationship Type="http://schemas.openxmlformats.org/officeDocument/2006/relationships/slide" Target="/ppt/slides/slide5.xml" Id="R52677b77ee9a4b8a" /><Relationship Type="http://schemas.openxmlformats.org/officeDocument/2006/relationships/slide" Target="/ppt/slides/slide6.xml" Id="Rc5d08b1728364c0c" /><Relationship Type="http://schemas.openxmlformats.org/officeDocument/2006/relationships/slide" Target="/ppt/slides/slide7.xml" Id="Rbd2ab5dc86b94e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720a6d3ad14c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284a2ee9a4d40" /><Relationship Type="http://schemas.openxmlformats.org/officeDocument/2006/relationships/theme" Target="/ppt/slideMasters/theme/theme1.xml" Id="R078d6de4502b44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f284a2ee9a4d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dce1f83304a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ace4d26c548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a05f6cea34c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e11473d0a49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abd52922c49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3958bc3ca43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4d155f2654d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AMEDIA TRYKK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AMEDIA 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AMEDIA TRYKK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AMEDIA 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AMEDIA 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AMEDIA 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6 137 561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−2 542 940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−5 726 775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41 856 384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259 092 625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AMEDIA 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AMEDIA TRYKK OG DISTRIBUSJON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AMEDIA 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80 50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914 765 641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AMEDIA TRYKK AS</a:t>
            </a:r>
          </a:p>
        </p:txBody>
      </p:sp>
    </p:spTree>
  </p:cSld>
  <p:clrMapOvr>
    <a:masterClrMapping xmlns:a="http://schemas.openxmlformats.org/drawingml/2006/main"/>
  </p:clrMapOvr>
</p:sld>
</file>