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c9400596b84d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e3c3c5054e450f"/>
  </p:sldMasterIdLst>
  <p:sldIdLst>
    <p:sldId xmlns:r="http://schemas.openxmlformats.org/officeDocument/2006/relationships" id="256" r:id="Rb4abdda2638d4c45"/>
    <p:sldId xmlns:r="http://schemas.openxmlformats.org/officeDocument/2006/relationships" id="257" r:id="R7c54073770cd47f0"/>
    <p:sldId xmlns:r="http://schemas.openxmlformats.org/officeDocument/2006/relationships" id="258" r:id="R3aa7fc3a833240cc"/>
    <p:sldId xmlns:r="http://schemas.openxmlformats.org/officeDocument/2006/relationships" id="259" r:id="R416fe2b34f0a49f4"/>
    <p:sldId xmlns:r="http://schemas.openxmlformats.org/officeDocument/2006/relationships" id="260" r:id="R43499af00ed44b76"/>
    <p:sldId xmlns:r="http://schemas.openxmlformats.org/officeDocument/2006/relationships" id="261" r:id="Rb006d4479b854892"/>
    <p:sldId xmlns:r="http://schemas.openxmlformats.org/officeDocument/2006/relationships" id="262" r:id="Rebbf6767b4ad41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e3c3c5054e450f" /><Relationship Type="http://schemas.openxmlformats.org/officeDocument/2006/relationships/slide" Target="/ppt/slides/slide1.xml" Id="Rb4abdda2638d4c45" /><Relationship Type="http://schemas.openxmlformats.org/officeDocument/2006/relationships/slide" Target="/ppt/slides/slide2.xml" Id="R7c54073770cd47f0" /><Relationship Type="http://schemas.openxmlformats.org/officeDocument/2006/relationships/slide" Target="/ppt/slides/slide3.xml" Id="R3aa7fc3a833240cc" /><Relationship Type="http://schemas.openxmlformats.org/officeDocument/2006/relationships/slide" Target="/ppt/slides/slide4.xml" Id="R416fe2b34f0a49f4" /><Relationship Type="http://schemas.openxmlformats.org/officeDocument/2006/relationships/slide" Target="/ppt/slides/slide5.xml" Id="R43499af00ed44b76" /><Relationship Type="http://schemas.openxmlformats.org/officeDocument/2006/relationships/slide" Target="/ppt/slides/slide6.xml" Id="Rb006d4479b854892" /><Relationship Type="http://schemas.openxmlformats.org/officeDocument/2006/relationships/slide" Target="/ppt/slides/slide7.xml" Id="Rebbf6767b4ad41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2f6b8289d24a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edcf142ed45b7" /><Relationship Type="http://schemas.openxmlformats.org/officeDocument/2006/relationships/theme" Target="/ppt/slideMasters/theme/theme1.xml" Id="R175e315438f747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9edcf142ed45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a492683f144c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6dfe319f044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f502b4ab740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f0280dda94d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1fc9d14d24c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c168d74f144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07605e2664d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 LOGISTICS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 LOGISTICS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 LOGISTICS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 LOGISTICS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 LOGISTICS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 LOGISTICS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3 901 068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1 375 685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1 379 836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3 857 614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3 775 361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 LOGISTICS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RØED RUNE BROSVIK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 LOGISTICS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Lerkerinden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914 764 769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 LOGISTICS AS</a:t>
            </a:r>
          </a:p>
        </p:txBody>
      </p:sp>
    </p:spTree>
  </p:cSld>
  <p:clrMapOvr>
    <a:masterClrMapping xmlns:a="http://schemas.openxmlformats.org/drawingml/2006/main"/>
  </p:clrMapOvr>
</p:sld>
</file>