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f2fbc07f6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5eec31eb654ec4"/>
  </p:sldMasterIdLst>
  <p:sldIdLst>
    <p:sldId xmlns:r="http://schemas.openxmlformats.org/officeDocument/2006/relationships" id="256" r:id="R40a1c339dd394722"/>
    <p:sldId xmlns:r="http://schemas.openxmlformats.org/officeDocument/2006/relationships" id="257" r:id="R52c5ee91088f46a8"/>
    <p:sldId xmlns:r="http://schemas.openxmlformats.org/officeDocument/2006/relationships" id="258" r:id="R3d2b56b346e54bc9"/>
    <p:sldId xmlns:r="http://schemas.openxmlformats.org/officeDocument/2006/relationships" id="259" r:id="R740adcc326ad41b8"/>
    <p:sldId xmlns:r="http://schemas.openxmlformats.org/officeDocument/2006/relationships" id="260" r:id="R784f641d83ab4640"/>
    <p:sldId xmlns:r="http://schemas.openxmlformats.org/officeDocument/2006/relationships" id="261" r:id="R18a209a1f0344464"/>
    <p:sldId xmlns:r="http://schemas.openxmlformats.org/officeDocument/2006/relationships" id="262" r:id="Re3b6a95bcaa54e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5eec31eb654ec4" /><Relationship Type="http://schemas.openxmlformats.org/officeDocument/2006/relationships/slide" Target="/ppt/slides/slide1.xml" Id="R40a1c339dd394722" /><Relationship Type="http://schemas.openxmlformats.org/officeDocument/2006/relationships/slide" Target="/ppt/slides/slide2.xml" Id="R52c5ee91088f46a8" /><Relationship Type="http://schemas.openxmlformats.org/officeDocument/2006/relationships/slide" Target="/ppt/slides/slide3.xml" Id="R3d2b56b346e54bc9" /><Relationship Type="http://schemas.openxmlformats.org/officeDocument/2006/relationships/slide" Target="/ppt/slides/slide4.xml" Id="R740adcc326ad41b8" /><Relationship Type="http://schemas.openxmlformats.org/officeDocument/2006/relationships/slide" Target="/ppt/slides/slide5.xml" Id="R784f641d83ab4640" /><Relationship Type="http://schemas.openxmlformats.org/officeDocument/2006/relationships/slide" Target="/ppt/slides/slide6.xml" Id="R18a209a1f0344464" /><Relationship Type="http://schemas.openxmlformats.org/officeDocument/2006/relationships/slide" Target="/ppt/slides/slide7.xml" Id="Re3b6a95bcaa54e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1b9bfb6574b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147b0974e4d32" /><Relationship Type="http://schemas.openxmlformats.org/officeDocument/2006/relationships/theme" Target="/ppt/slideMasters/theme/theme1.xml" Id="Rda80d8052dbf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2147b0974e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5044df051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a4c67f205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8dfa3a07342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31543206f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35538eb0241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89369feb944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792af71b247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BLACKJACK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BLACKJACK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2 687 995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2 993 017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4 460 930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ADRIAN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Bakklandet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BLACKJACK AS</a:t>
            </a:r>
          </a:p>
        </p:txBody>
      </p:sp>
    </p:spTree>
  </p:cSld>
  <p:clrMapOvr>
    <a:masterClrMapping xmlns:a="http://schemas.openxmlformats.org/drawingml/2006/main"/>
  </p:clrMapOvr>
</p:sld>
</file>