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7660e7bfa94c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22f0973e8d49b6"/>
  </p:sldMasterIdLst>
  <p:sldIdLst>
    <p:sldId xmlns:r="http://schemas.openxmlformats.org/officeDocument/2006/relationships" id="256" r:id="Rdb5915261cbc4692"/>
    <p:sldId xmlns:r="http://schemas.openxmlformats.org/officeDocument/2006/relationships" id="257" r:id="R585a001c423c4d8c"/>
    <p:sldId xmlns:r="http://schemas.openxmlformats.org/officeDocument/2006/relationships" id="258" r:id="Ra623ba7ac76843be"/>
    <p:sldId xmlns:r="http://schemas.openxmlformats.org/officeDocument/2006/relationships" id="259" r:id="Rbf6985f9528f4d29"/>
    <p:sldId xmlns:r="http://schemas.openxmlformats.org/officeDocument/2006/relationships" id="260" r:id="Rdd7f562274aa427e"/>
    <p:sldId xmlns:r="http://schemas.openxmlformats.org/officeDocument/2006/relationships" id="261" r:id="R463f7399da514e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22f0973e8d49b6" /><Relationship Type="http://schemas.openxmlformats.org/officeDocument/2006/relationships/slide" Target="/ppt/slides/slide1.xml" Id="Rdb5915261cbc4692" /><Relationship Type="http://schemas.openxmlformats.org/officeDocument/2006/relationships/slide" Target="/ppt/slides/slide2.xml" Id="R585a001c423c4d8c" /><Relationship Type="http://schemas.openxmlformats.org/officeDocument/2006/relationships/slide" Target="/ppt/slides/slide3.xml" Id="Ra623ba7ac76843be" /><Relationship Type="http://schemas.openxmlformats.org/officeDocument/2006/relationships/slide" Target="/ppt/slides/slide4.xml" Id="Rbf6985f9528f4d29" /><Relationship Type="http://schemas.openxmlformats.org/officeDocument/2006/relationships/slide" Target="/ppt/slides/slide5.xml" Id="Rdd7f562274aa427e" /><Relationship Type="http://schemas.openxmlformats.org/officeDocument/2006/relationships/slide" Target="/ppt/slides/slide6.xml" Id="R463f7399da514e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2cfe57ff6d41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9152bf30d4edc" /><Relationship Type="http://schemas.openxmlformats.org/officeDocument/2006/relationships/theme" Target="/ppt/slideMasters/theme/theme1.xml" Id="Rf2cf7f28ca2d43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49152bf30d4e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a3a01f8414c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bd4b284be41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67bba19cc41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819df57ad4b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26a05c04543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7975c629045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HØYDEN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HØYDEN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868 058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977 217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1 185 225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914 760 933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HØYDEN EIENDOM AS</a:t>
            </a:r>
          </a:p>
        </p:txBody>
      </p:sp>
    </p:spTree>
  </p:cSld>
  <p:clrMapOvr>
    <a:masterClrMapping xmlns:a="http://schemas.openxmlformats.org/drawingml/2006/main"/>
  </p:clrMapOvr>
</p:sld>
</file>