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07eb1b96541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6410c71f624884"/>
  </p:sldMasterIdLst>
  <p:sldIdLst>
    <p:sldId xmlns:r="http://schemas.openxmlformats.org/officeDocument/2006/relationships" id="256" r:id="Rda65970d6f434784"/>
    <p:sldId xmlns:r="http://schemas.openxmlformats.org/officeDocument/2006/relationships" id="257" r:id="Rdd05789efeb24d27"/>
    <p:sldId xmlns:r="http://schemas.openxmlformats.org/officeDocument/2006/relationships" id="258" r:id="Re328d28b42094da8"/>
    <p:sldId xmlns:r="http://schemas.openxmlformats.org/officeDocument/2006/relationships" id="259" r:id="R61051cb8cfd448f7"/>
    <p:sldId xmlns:r="http://schemas.openxmlformats.org/officeDocument/2006/relationships" id="260" r:id="R8245bb7e2f724c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410c71f624884" /><Relationship Type="http://schemas.openxmlformats.org/officeDocument/2006/relationships/slide" Target="/ppt/slides/slide1.xml" Id="Rda65970d6f434784" /><Relationship Type="http://schemas.openxmlformats.org/officeDocument/2006/relationships/slide" Target="/ppt/slides/slide2.xml" Id="Rdd05789efeb24d27" /><Relationship Type="http://schemas.openxmlformats.org/officeDocument/2006/relationships/slide" Target="/ppt/slides/slide3.xml" Id="Re328d28b42094da8" /><Relationship Type="http://schemas.openxmlformats.org/officeDocument/2006/relationships/slide" Target="/ppt/slides/slide4.xml" Id="R61051cb8cfd448f7" /><Relationship Type="http://schemas.openxmlformats.org/officeDocument/2006/relationships/slide" Target="/ppt/slides/slide5.xml" Id="R8245bb7e2f724c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5124f95fa47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4b6b707dc4272" /><Relationship Type="http://schemas.openxmlformats.org/officeDocument/2006/relationships/theme" Target="/ppt/slideMasters/theme/theme1.xml" Id="R42e62f4c83d84f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4b6b707dc42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8341a10e04a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39d13511c40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07b623d3540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c8435f37e4e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f5d35946e4b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STAFFING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STAFFING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