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3e9470481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db8ad97494edd"/>
  </p:sldMasterIdLst>
  <p:sldIdLst>
    <p:sldId xmlns:r="http://schemas.openxmlformats.org/officeDocument/2006/relationships" id="256" r:id="Rf36abf6495374358"/>
    <p:sldId xmlns:r="http://schemas.openxmlformats.org/officeDocument/2006/relationships" id="257" r:id="Ra0b77025fb904d61"/>
    <p:sldId xmlns:r="http://schemas.openxmlformats.org/officeDocument/2006/relationships" id="258" r:id="R133884d43b584caa"/>
    <p:sldId xmlns:r="http://schemas.openxmlformats.org/officeDocument/2006/relationships" id="259" r:id="R5d3a137aa0544411"/>
    <p:sldId xmlns:r="http://schemas.openxmlformats.org/officeDocument/2006/relationships" id="260" r:id="Ra2160ac1b5a24911"/>
    <p:sldId xmlns:r="http://schemas.openxmlformats.org/officeDocument/2006/relationships" id="261" r:id="R4d4da7859df54f39"/>
    <p:sldId xmlns:r="http://schemas.openxmlformats.org/officeDocument/2006/relationships" id="262" r:id="Rdf22b6c87398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db8ad97494edd" /><Relationship Type="http://schemas.openxmlformats.org/officeDocument/2006/relationships/slide" Target="/ppt/slides/slide1.xml" Id="Rf36abf6495374358" /><Relationship Type="http://schemas.openxmlformats.org/officeDocument/2006/relationships/slide" Target="/ppt/slides/slide2.xml" Id="Ra0b77025fb904d61" /><Relationship Type="http://schemas.openxmlformats.org/officeDocument/2006/relationships/slide" Target="/ppt/slides/slide3.xml" Id="R133884d43b584caa" /><Relationship Type="http://schemas.openxmlformats.org/officeDocument/2006/relationships/slide" Target="/ppt/slides/slide4.xml" Id="R5d3a137aa0544411" /><Relationship Type="http://schemas.openxmlformats.org/officeDocument/2006/relationships/slide" Target="/ppt/slides/slide5.xml" Id="Ra2160ac1b5a24911" /><Relationship Type="http://schemas.openxmlformats.org/officeDocument/2006/relationships/slide" Target="/ppt/slides/slide6.xml" Id="R4d4da7859df54f39" /><Relationship Type="http://schemas.openxmlformats.org/officeDocument/2006/relationships/slide" Target="/ppt/slides/slide7.xml" Id="Rdf22b6c87398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c5a39d3dd047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dd281ce5d48ce" /><Relationship Type="http://schemas.openxmlformats.org/officeDocument/2006/relationships/theme" Target="/ppt/slideMasters/theme/theme1.xml" Id="R5ecfd2d57173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dd281ce5d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4bf0b7d7b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6c38b6316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124e4614e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cb276c106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e0eb05c46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1453949f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2368c3198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GUTO FEM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GUTO FEM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−25 234 242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−25 234 028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4 442 663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REXIR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Snekkerplassen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914 749 093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GUTO FEM AS</a:t>
            </a:r>
          </a:p>
        </p:txBody>
      </p:sp>
    </p:spTree>
  </p:cSld>
  <p:clrMapOvr>
    <a:masterClrMapping xmlns:a="http://schemas.openxmlformats.org/drawingml/2006/main"/>
  </p:clrMapOvr>
</p:sld>
</file>