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4b889fec2e41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d0bef26a34538"/>
  </p:sldMasterIdLst>
  <p:sldIdLst>
    <p:sldId xmlns:r="http://schemas.openxmlformats.org/officeDocument/2006/relationships" id="256" r:id="R64aefaf348064a08"/>
    <p:sldId xmlns:r="http://schemas.openxmlformats.org/officeDocument/2006/relationships" id="257" r:id="R8ba742c9dcb3458d"/>
    <p:sldId xmlns:r="http://schemas.openxmlformats.org/officeDocument/2006/relationships" id="258" r:id="Re79adbb22de7450b"/>
    <p:sldId xmlns:r="http://schemas.openxmlformats.org/officeDocument/2006/relationships" id="259" r:id="Radee87dfa8a04fc3"/>
    <p:sldId xmlns:r="http://schemas.openxmlformats.org/officeDocument/2006/relationships" id="260" r:id="Rc98428feadb2431a"/>
    <p:sldId xmlns:r="http://schemas.openxmlformats.org/officeDocument/2006/relationships" id="261" r:id="Rf7244fa17fd6434e"/>
    <p:sldId xmlns:r="http://schemas.openxmlformats.org/officeDocument/2006/relationships" id="262" r:id="Ra1ce04d00c81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d0bef26a34538" /><Relationship Type="http://schemas.openxmlformats.org/officeDocument/2006/relationships/slide" Target="/ppt/slides/slide1.xml" Id="R64aefaf348064a08" /><Relationship Type="http://schemas.openxmlformats.org/officeDocument/2006/relationships/slide" Target="/ppt/slides/slide2.xml" Id="R8ba742c9dcb3458d" /><Relationship Type="http://schemas.openxmlformats.org/officeDocument/2006/relationships/slide" Target="/ppt/slides/slide3.xml" Id="Re79adbb22de7450b" /><Relationship Type="http://schemas.openxmlformats.org/officeDocument/2006/relationships/slide" Target="/ppt/slides/slide4.xml" Id="Radee87dfa8a04fc3" /><Relationship Type="http://schemas.openxmlformats.org/officeDocument/2006/relationships/slide" Target="/ppt/slides/slide5.xml" Id="Rc98428feadb2431a" /><Relationship Type="http://schemas.openxmlformats.org/officeDocument/2006/relationships/slide" Target="/ppt/slides/slide6.xml" Id="Rf7244fa17fd6434e" /><Relationship Type="http://schemas.openxmlformats.org/officeDocument/2006/relationships/slide" Target="/ppt/slides/slide7.xml" Id="Ra1ce04d00c81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3ed8ce66048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2d0f3b9f343cc" /><Relationship Type="http://schemas.openxmlformats.org/officeDocument/2006/relationships/theme" Target="/ppt/slideMasters/theme/theme1.xml" Id="Rfbd1210d4e434c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52d0f3b9f343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8365a94fb4f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9efe3f14c47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91f8a984041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468f141a2344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a0c65ae3045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6f55af62248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6eec66057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