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3a053f6971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c0b9760acb40cc"/>
  </p:sldMasterIdLst>
  <p:sldIdLst>
    <p:sldId xmlns:r="http://schemas.openxmlformats.org/officeDocument/2006/relationships" id="256" r:id="Rd6de5428aa1b48b6"/>
    <p:sldId xmlns:r="http://schemas.openxmlformats.org/officeDocument/2006/relationships" id="257" r:id="R224079a74e2e4f9d"/>
    <p:sldId xmlns:r="http://schemas.openxmlformats.org/officeDocument/2006/relationships" id="258" r:id="R7332ec6f98554caa"/>
    <p:sldId xmlns:r="http://schemas.openxmlformats.org/officeDocument/2006/relationships" id="259" r:id="R7d699a0fd116482c"/>
    <p:sldId xmlns:r="http://schemas.openxmlformats.org/officeDocument/2006/relationships" id="260" r:id="R7c8b2efcbaef4e56"/>
    <p:sldId xmlns:r="http://schemas.openxmlformats.org/officeDocument/2006/relationships" id="261" r:id="R351f4fda98ea4b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0b9760acb40cc" /><Relationship Type="http://schemas.openxmlformats.org/officeDocument/2006/relationships/slide" Target="/ppt/slides/slide1.xml" Id="Rd6de5428aa1b48b6" /><Relationship Type="http://schemas.openxmlformats.org/officeDocument/2006/relationships/slide" Target="/ppt/slides/slide2.xml" Id="R224079a74e2e4f9d" /><Relationship Type="http://schemas.openxmlformats.org/officeDocument/2006/relationships/slide" Target="/ppt/slides/slide3.xml" Id="R7332ec6f98554caa" /><Relationship Type="http://schemas.openxmlformats.org/officeDocument/2006/relationships/slide" Target="/ppt/slides/slide4.xml" Id="R7d699a0fd116482c" /><Relationship Type="http://schemas.openxmlformats.org/officeDocument/2006/relationships/slide" Target="/ppt/slides/slide5.xml" Id="R7c8b2efcbaef4e56" /><Relationship Type="http://schemas.openxmlformats.org/officeDocument/2006/relationships/slide" Target="/ppt/slides/slide6.xml" Id="R351f4fda98ea4b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e7da28aa7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4d70303f44cb2" /><Relationship Type="http://schemas.openxmlformats.org/officeDocument/2006/relationships/theme" Target="/ppt/slideMasters/theme/theme1.xml" Id="R25457a8d08264d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64d70303f44c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a6b5cdab54e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a94eca424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1b6aa81a943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63701a634c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5c69c794f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405563f9040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MSG DEICE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MSG DEICE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7 999 109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40 863 085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41 800 907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MSG DEICE AS</a:t>
            </a:r>
          </a:p>
        </p:txBody>
      </p:sp>
    </p:spTree>
  </p:cSld>
  <p:clrMapOvr>
    <a:masterClrMapping xmlns:a="http://schemas.openxmlformats.org/drawingml/2006/main"/>
  </p:clrMapOvr>
</p:sld>
</file>