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bc0613e6343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d19f091f784863"/>
  </p:sldMasterIdLst>
  <p:sldIdLst>
    <p:sldId xmlns:r="http://schemas.openxmlformats.org/officeDocument/2006/relationships" id="256" r:id="Raf167fca844b4b92"/>
    <p:sldId xmlns:r="http://schemas.openxmlformats.org/officeDocument/2006/relationships" id="257" r:id="Rd2695903b67a4621"/>
    <p:sldId xmlns:r="http://schemas.openxmlformats.org/officeDocument/2006/relationships" id="258" r:id="Rcbe0216bed844dc5"/>
    <p:sldId xmlns:r="http://schemas.openxmlformats.org/officeDocument/2006/relationships" id="259" r:id="R51a11d9da49e4883"/>
    <p:sldId xmlns:r="http://schemas.openxmlformats.org/officeDocument/2006/relationships" id="260" r:id="R35d081c60003412c"/>
    <p:sldId xmlns:r="http://schemas.openxmlformats.org/officeDocument/2006/relationships" id="261" r:id="Rd085c8bc74e04b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19f091f784863" /><Relationship Type="http://schemas.openxmlformats.org/officeDocument/2006/relationships/slide" Target="/ppt/slides/slide1.xml" Id="Raf167fca844b4b92" /><Relationship Type="http://schemas.openxmlformats.org/officeDocument/2006/relationships/slide" Target="/ppt/slides/slide2.xml" Id="Rd2695903b67a4621" /><Relationship Type="http://schemas.openxmlformats.org/officeDocument/2006/relationships/slide" Target="/ppt/slides/slide3.xml" Id="Rcbe0216bed844dc5" /><Relationship Type="http://schemas.openxmlformats.org/officeDocument/2006/relationships/slide" Target="/ppt/slides/slide4.xml" Id="R51a11d9da49e4883" /><Relationship Type="http://schemas.openxmlformats.org/officeDocument/2006/relationships/slide" Target="/ppt/slides/slide5.xml" Id="R35d081c60003412c" /><Relationship Type="http://schemas.openxmlformats.org/officeDocument/2006/relationships/slide" Target="/ppt/slides/slide6.xml" Id="Rd085c8bc74e04b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359dfd867243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54b5edd7034af9" /><Relationship Type="http://schemas.openxmlformats.org/officeDocument/2006/relationships/theme" Target="/ppt/slideMasters/theme/theme1.xml" Id="R2042881b13e9431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54b5edd7034a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3adf7f1bc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92c756526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117beee4c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7cf80987a47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e3b4d3d7de4a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34c72023d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NORTH EAST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NORTH EAST COMPANY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62 700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66 739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914 738 849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NORTH EAST COMPANY AS</a:t>
            </a:r>
          </a:p>
        </p:txBody>
      </p:sp>
    </p:spTree>
  </p:cSld>
  <p:clrMapOvr>
    <a:masterClrMapping xmlns:a="http://schemas.openxmlformats.org/drawingml/2006/main"/>
  </p:clrMapOvr>
</p:sld>
</file>