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6e94c0abf842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1d00a44fa7476b"/>
  </p:sldMasterIdLst>
  <p:sldIdLst>
    <p:sldId xmlns:r="http://schemas.openxmlformats.org/officeDocument/2006/relationships" id="256" r:id="R4ce6dc11c9654e25"/>
    <p:sldId xmlns:r="http://schemas.openxmlformats.org/officeDocument/2006/relationships" id="257" r:id="R6f44114036734564"/>
    <p:sldId xmlns:r="http://schemas.openxmlformats.org/officeDocument/2006/relationships" id="258" r:id="R98e563a6931e49c8"/>
    <p:sldId xmlns:r="http://schemas.openxmlformats.org/officeDocument/2006/relationships" id="259" r:id="Rcfbac792ec2f4d61"/>
    <p:sldId xmlns:r="http://schemas.openxmlformats.org/officeDocument/2006/relationships" id="260" r:id="R11fe2686731945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1d00a44fa7476b" /><Relationship Type="http://schemas.openxmlformats.org/officeDocument/2006/relationships/slide" Target="/ppt/slides/slide1.xml" Id="R4ce6dc11c9654e25" /><Relationship Type="http://schemas.openxmlformats.org/officeDocument/2006/relationships/slide" Target="/ppt/slides/slide2.xml" Id="R6f44114036734564" /><Relationship Type="http://schemas.openxmlformats.org/officeDocument/2006/relationships/slide" Target="/ppt/slides/slide3.xml" Id="R98e563a6931e49c8" /><Relationship Type="http://schemas.openxmlformats.org/officeDocument/2006/relationships/slide" Target="/ppt/slides/slide4.xml" Id="Rcfbac792ec2f4d61" /><Relationship Type="http://schemas.openxmlformats.org/officeDocument/2006/relationships/slide" Target="/ppt/slides/slide5.xml" Id="R11fe2686731945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9a72a19d084e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6befcf56e4672" /><Relationship Type="http://schemas.openxmlformats.org/officeDocument/2006/relationships/theme" Target="/ppt/slideMasters/theme/theme1.xml" Id="Ra79ca1d6937f40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b6befcf56e46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4b677add24f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eea9ac02e45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e4c708fc140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8bac6699947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aaef04f6045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CITRUSA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CITRUSA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CITRUSA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CITRUSA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CITRUSA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CITRUSA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914 738 784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CITRUSA AS</a:t>
            </a:r>
          </a:p>
        </p:txBody>
      </p:sp>
    </p:spTree>
  </p:cSld>
  <p:clrMapOvr>
    <a:masterClrMapping xmlns:a="http://schemas.openxmlformats.org/drawingml/2006/main"/>
  </p:clrMapOvr>
</p:sld>
</file>