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90ab8c060440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d15977512a45cf"/>
  </p:sldMasterIdLst>
  <p:sldIdLst>
    <p:sldId xmlns:r="http://schemas.openxmlformats.org/officeDocument/2006/relationships" id="256" r:id="Rce35beeca794464b"/>
    <p:sldId xmlns:r="http://schemas.openxmlformats.org/officeDocument/2006/relationships" id="257" r:id="Re10844a825414c6e"/>
    <p:sldId xmlns:r="http://schemas.openxmlformats.org/officeDocument/2006/relationships" id="258" r:id="R1d46ee016b464372"/>
    <p:sldId xmlns:r="http://schemas.openxmlformats.org/officeDocument/2006/relationships" id="259" r:id="R889acbe0a08040da"/>
    <p:sldId xmlns:r="http://schemas.openxmlformats.org/officeDocument/2006/relationships" id="260" r:id="Rc4656681fd2041d5"/>
    <p:sldId xmlns:r="http://schemas.openxmlformats.org/officeDocument/2006/relationships" id="261" r:id="R1de329502c98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15977512a45cf" /><Relationship Type="http://schemas.openxmlformats.org/officeDocument/2006/relationships/slide" Target="/ppt/slides/slide1.xml" Id="Rce35beeca794464b" /><Relationship Type="http://schemas.openxmlformats.org/officeDocument/2006/relationships/slide" Target="/ppt/slides/slide2.xml" Id="Re10844a825414c6e" /><Relationship Type="http://schemas.openxmlformats.org/officeDocument/2006/relationships/slide" Target="/ppt/slides/slide3.xml" Id="R1d46ee016b464372" /><Relationship Type="http://schemas.openxmlformats.org/officeDocument/2006/relationships/slide" Target="/ppt/slides/slide4.xml" Id="R889acbe0a08040da" /><Relationship Type="http://schemas.openxmlformats.org/officeDocument/2006/relationships/slide" Target="/ppt/slides/slide5.xml" Id="Rc4656681fd2041d5" /><Relationship Type="http://schemas.openxmlformats.org/officeDocument/2006/relationships/slide" Target="/ppt/slides/slide6.xml" Id="R1de329502c98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0eb7762a5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a64d4780b4774" /><Relationship Type="http://schemas.openxmlformats.org/officeDocument/2006/relationships/theme" Target="/ppt/slideMasters/theme/theme1.xml" Id="Rc56a5191d30a43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a64d4780b47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8b02a6cb740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d018dca646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1b0958c5e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c9c30bd384a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355486a5745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f965258b04f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NOREM BAADE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NOREM BAADE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NOREM BAADE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NOREM BAADE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NOREM BAADE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NOREM BAADE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358 741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281 943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19 255 334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19 927 015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NOREM BAADE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NOREM BAADE AS</a:t>
            </a:r>
          </a:p>
        </p:txBody>
      </p:sp>
    </p:spTree>
  </p:cSld>
  <p:clrMapOvr>
    <a:masterClrMapping xmlns:a="http://schemas.openxmlformats.org/drawingml/2006/main"/>
  </p:clrMapOvr>
</p:sld>
</file>