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50ec47ca49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a450de84d945db"/>
  </p:sldMasterIdLst>
  <p:sldIdLst>
    <p:sldId xmlns:r="http://schemas.openxmlformats.org/officeDocument/2006/relationships" id="256" r:id="R07ca41015a514528"/>
    <p:sldId xmlns:r="http://schemas.openxmlformats.org/officeDocument/2006/relationships" id="257" r:id="R4a9bbf60e0a44fd4"/>
    <p:sldId xmlns:r="http://schemas.openxmlformats.org/officeDocument/2006/relationships" id="258" r:id="R13b95a10d7e3487e"/>
    <p:sldId xmlns:r="http://schemas.openxmlformats.org/officeDocument/2006/relationships" id="259" r:id="R6b8e89ed2a83442c"/>
    <p:sldId xmlns:r="http://schemas.openxmlformats.org/officeDocument/2006/relationships" id="260" r:id="Rf1469bfd1f5442e7"/>
    <p:sldId xmlns:r="http://schemas.openxmlformats.org/officeDocument/2006/relationships" id="261" r:id="R9cd2ef6667c04b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450de84d945db" /><Relationship Type="http://schemas.openxmlformats.org/officeDocument/2006/relationships/slide" Target="/ppt/slides/slide1.xml" Id="R07ca41015a514528" /><Relationship Type="http://schemas.openxmlformats.org/officeDocument/2006/relationships/slide" Target="/ppt/slides/slide2.xml" Id="R4a9bbf60e0a44fd4" /><Relationship Type="http://schemas.openxmlformats.org/officeDocument/2006/relationships/slide" Target="/ppt/slides/slide3.xml" Id="R13b95a10d7e3487e" /><Relationship Type="http://schemas.openxmlformats.org/officeDocument/2006/relationships/slide" Target="/ppt/slides/slide4.xml" Id="R6b8e89ed2a83442c" /><Relationship Type="http://schemas.openxmlformats.org/officeDocument/2006/relationships/slide" Target="/ppt/slides/slide5.xml" Id="Rf1469bfd1f5442e7" /><Relationship Type="http://schemas.openxmlformats.org/officeDocument/2006/relationships/slide" Target="/ppt/slides/slide6.xml" Id="R9cd2ef6667c04b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74c7bdcc546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3834f97da40b6" /><Relationship Type="http://schemas.openxmlformats.org/officeDocument/2006/relationships/theme" Target="/ppt/slideMasters/theme/theme1.xml" Id="R2f9a6d02e87f46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63834f97da40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9689b41c04f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5c2e4e2a14b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1746df9164f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2768f3bea4f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797b2c9654b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931d9b3cc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INKLUSIVE LARS SIGMUND TVEITO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INKLUSIVE LARS SIGMUND TVEITO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Sundrevegen 122C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