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86eec052e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99da6644d433c"/>
  </p:sldMasterIdLst>
  <p:sldIdLst>
    <p:sldId xmlns:r="http://schemas.openxmlformats.org/officeDocument/2006/relationships" id="256" r:id="R9aa2ccc58be1426f"/>
    <p:sldId xmlns:r="http://schemas.openxmlformats.org/officeDocument/2006/relationships" id="257" r:id="R142c2631f51d40aa"/>
    <p:sldId xmlns:r="http://schemas.openxmlformats.org/officeDocument/2006/relationships" id="258" r:id="R8631ea16d0bf424b"/>
    <p:sldId xmlns:r="http://schemas.openxmlformats.org/officeDocument/2006/relationships" id="259" r:id="R2c45b0b3bf3b4131"/>
    <p:sldId xmlns:r="http://schemas.openxmlformats.org/officeDocument/2006/relationships" id="260" r:id="R2e4f9c2d76a7479e"/>
    <p:sldId xmlns:r="http://schemas.openxmlformats.org/officeDocument/2006/relationships" id="261" r:id="R4743156e055f4e89"/>
    <p:sldId xmlns:r="http://schemas.openxmlformats.org/officeDocument/2006/relationships" id="262" r:id="Re48a3eb6426c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99da6644d433c" /><Relationship Type="http://schemas.openxmlformats.org/officeDocument/2006/relationships/slide" Target="/ppt/slides/slide1.xml" Id="R9aa2ccc58be1426f" /><Relationship Type="http://schemas.openxmlformats.org/officeDocument/2006/relationships/slide" Target="/ppt/slides/slide2.xml" Id="R142c2631f51d40aa" /><Relationship Type="http://schemas.openxmlformats.org/officeDocument/2006/relationships/slide" Target="/ppt/slides/slide3.xml" Id="R8631ea16d0bf424b" /><Relationship Type="http://schemas.openxmlformats.org/officeDocument/2006/relationships/slide" Target="/ppt/slides/slide4.xml" Id="R2c45b0b3bf3b4131" /><Relationship Type="http://schemas.openxmlformats.org/officeDocument/2006/relationships/slide" Target="/ppt/slides/slide5.xml" Id="R2e4f9c2d76a7479e" /><Relationship Type="http://schemas.openxmlformats.org/officeDocument/2006/relationships/slide" Target="/ppt/slides/slide6.xml" Id="R4743156e055f4e89" /><Relationship Type="http://schemas.openxmlformats.org/officeDocument/2006/relationships/slide" Target="/ppt/slides/slide7.xml" Id="Re48a3eb6426c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81236a654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829842ad4128" /><Relationship Type="http://schemas.openxmlformats.org/officeDocument/2006/relationships/theme" Target="/ppt/slideMasters/theme/theme1.xml" Id="R7f74da015be6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c829842ad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5f80006b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11675f2f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9ab387f9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9e8df409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85c7ae53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5bcd9f6d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af3044c0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CHRISTIANIAKLINIKKEN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CHRISTIANIAKLINIKKEN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18 970 363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−691 141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1 978 819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SOPHISTICARE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MAIA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