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09bc8e190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8b44283fa44d6"/>
  </p:sldMasterIdLst>
  <p:sldIdLst>
    <p:sldId xmlns:r="http://schemas.openxmlformats.org/officeDocument/2006/relationships" id="256" r:id="R1769b639a91a4450"/>
    <p:sldId xmlns:r="http://schemas.openxmlformats.org/officeDocument/2006/relationships" id="257" r:id="R505e97a43dc640e4"/>
    <p:sldId xmlns:r="http://schemas.openxmlformats.org/officeDocument/2006/relationships" id="258" r:id="R4ef05d037ad14d03"/>
    <p:sldId xmlns:r="http://schemas.openxmlformats.org/officeDocument/2006/relationships" id="259" r:id="Rb1178b24ab7c4d48"/>
    <p:sldId xmlns:r="http://schemas.openxmlformats.org/officeDocument/2006/relationships" id="260" r:id="R56c09fc901784c8f"/>
    <p:sldId xmlns:r="http://schemas.openxmlformats.org/officeDocument/2006/relationships" id="261" r:id="Rd2d66c47f1b9457b"/>
    <p:sldId xmlns:r="http://schemas.openxmlformats.org/officeDocument/2006/relationships" id="262" r:id="R025cb5f7edb34a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8b44283fa44d6" /><Relationship Type="http://schemas.openxmlformats.org/officeDocument/2006/relationships/slide" Target="/ppt/slides/slide1.xml" Id="R1769b639a91a4450" /><Relationship Type="http://schemas.openxmlformats.org/officeDocument/2006/relationships/slide" Target="/ppt/slides/slide2.xml" Id="R505e97a43dc640e4" /><Relationship Type="http://schemas.openxmlformats.org/officeDocument/2006/relationships/slide" Target="/ppt/slides/slide3.xml" Id="R4ef05d037ad14d03" /><Relationship Type="http://schemas.openxmlformats.org/officeDocument/2006/relationships/slide" Target="/ppt/slides/slide4.xml" Id="Rb1178b24ab7c4d48" /><Relationship Type="http://schemas.openxmlformats.org/officeDocument/2006/relationships/slide" Target="/ppt/slides/slide5.xml" Id="R56c09fc901784c8f" /><Relationship Type="http://schemas.openxmlformats.org/officeDocument/2006/relationships/slide" Target="/ppt/slides/slide6.xml" Id="Rd2d66c47f1b9457b" /><Relationship Type="http://schemas.openxmlformats.org/officeDocument/2006/relationships/slide" Target="/ppt/slides/slide7.xml" Id="R025cb5f7edb34a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a27b0878641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45f71cba34bc6" /><Relationship Type="http://schemas.openxmlformats.org/officeDocument/2006/relationships/theme" Target="/ppt/slideMasters/theme/theme1.xml" Id="R43a221f6e29745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45f71cba34b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4562dc3cc4b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a77616eec40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c07aad92a47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d369067594a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cd15c3d1d41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1a5dc2bb347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e2ef0f2bb46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VELOX ELECTRO NORDICS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VELOX ELECTRO NORDICS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430 055 271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14 297 459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11 105 813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20 612 930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157 408 613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Østerskogen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