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7939f1674d49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2882e5600d4119"/>
  </p:sldMasterIdLst>
  <p:sldIdLst>
    <p:sldId xmlns:r="http://schemas.openxmlformats.org/officeDocument/2006/relationships" id="256" r:id="Rdef31e3467b84541"/>
    <p:sldId xmlns:r="http://schemas.openxmlformats.org/officeDocument/2006/relationships" id="257" r:id="R9882dc2a5f4a4188"/>
    <p:sldId xmlns:r="http://schemas.openxmlformats.org/officeDocument/2006/relationships" id="258" r:id="R3034e7f0a4cb4a03"/>
    <p:sldId xmlns:r="http://schemas.openxmlformats.org/officeDocument/2006/relationships" id="259" r:id="Rbcaffcba5d56431e"/>
    <p:sldId xmlns:r="http://schemas.openxmlformats.org/officeDocument/2006/relationships" id="260" r:id="R42eeb1ee8d1f401b"/>
    <p:sldId xmlns:r="http://schemas.openxmlformats.org/officeDocument/2006/relationships" id="261" r:id="R713797edb25d4af4"/>
    <p:sldId xmlns:r="http://schemas.openxmlformats.org/officeDocument/2006/relationships" id="262" r:id="R3435e81e2f4647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882e5600d4119" /><Relationship Type="http://schemas.openxmlformats.org/officeDocument/2006/relationships/slide" Target="/ppt/slides/slide1.xml" Id="Rdef31e3467b84541" /><Relationship Type="http://schemas.openxmlformats.org/officeDocument/2006/relationships/slide" Target="/ppt/slides/slide2.xml" Id="R9882dc2a5f4a4188" /><Relationship Type="http://schemas.openxmlformats.org/officeDocument/2006/relationships/slide" Target="/ppt/slides/slide3.xml" Id="R3034e7f0a4cb4a03" /><Relationship Type="http://schemas.openxmlformats.org/officeDocument/2006/relationships/slide" Target="/ppt/slides/slide4.xml" Id="Rbcaffcba5d56431e" /><Relationship Type="http://schemas.openxmlformats.org/officeDocument/2006/relationships/slide" Target="/ppt/slides/slide5.xml" Id="R42eeb1ee8d1f401b" /><Relationship Type="http://schemas.openxmlformats.org/officeDocument/2006/relationships/slide" Target="/ppt/slides/slide6.xml" Id="R713797edb25d4af4" /><Relationship Type="http://schemas.openxmlformats.org/officeDocument/2006/relationships/slide" Target="/ppt/slides/slide7.xml" Id="R3435e81e2f4647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5a5bea9f784b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ae719be8345bf" /><Relationship Type="http://schemas.openxmlformats.org/officeDocument/2006/relationships/theme" Target="/ppt/slideMasters/theme/theme1.xml" Id="R4ee803ff61234c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6ae719be8345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b866e35214e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4d354274442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4632840e9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116a6457d42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c43c887f449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b4c394aa142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9692170064f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BALLERUD HAGEMØBLER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BALLERUD HAGEMØBLER AS ble etablert [år] og holder til i Tyristrand.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−322 808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6 678 271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GRØNLUND BENTE RYSGAARD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Fegriveien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3533 Tyristrand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