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d73320746542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aaf86e5840466b"/>
  </p:sldMasterIdLst>
  <p:sldIdLst>
    <p:sldId xmlns:r="http://schemas.openxmlformats.org/officeDocument/2006/relationships" id="256" r:id="R2dd16503a5294d05"/>
    <p:sldId xmlns:r="http://schemas.openxmlformats.org/officeDocument/2006/relationships" id="257" r:id="Rf6826d5a4c774748"/>
    <p:sldId xmlns:r="http://schemas.openxmlformats.org/officeDocument/2006/relationships" id="258" r:id="Rf25df10168c5472d"/>
    <p:sldId xmlns:r="http://schemas.openxmlformats.org/officeDocument/2006/relationships" id="259" r:id="R8f692efc7fb44e7e"/>
    <p:sldId xmlns:r="http://schemas.openxmlformats.org/officeDocument/2006/relationships" id="260" r:id="R37e1a17d548d40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aaf86e5840466b" /><Relationship Type="http://schemas.openxmlformats.org/officeDocument/2006/relationships/slide" Target="/ppt/slides/slide1.xml" Id="R2dd16503a5294d05" /><Relationship Type="http://schemas.openxmlformats.org/officeDocument/2006/relationships/slide" Target="/ppt/slides/slide2.xml" Id="Rf6826d5a4c774748" /><Relationship Type="http://schemas.openxmlformats.org/officeDocument/2006/relationships/slide" Target="/ppt/slides/slide3.xml" Id="Rf25df10168c5472d" /><Relationship Type="http://schemas.openxmlformats.org/officeDocument/2006/relationships/slide" Target="/ppt/slides/slide4.xml" Id="R8f692efc7fb44e7e" /><Relationship Type="http://schemas.openxmlformats.org/officeDocument/2006/relationships/slide" Target="/ppt/slides/slide5.xml" Id="R37e1a17d548d40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96ca3a1ac748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c65c3d1d6d489b" /><Relationship Type="http://schemas.openxmlformats.org/officeDocument/2006/relationships/theme" Target="/ppt/slideMasters/theme/theme1.xml" Id="R02c245d3b7c246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c65c3d1d6d48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81f4a498e4f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4a1598801e4f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2d0ff618544e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f2e20228b44a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6211e31c1347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HKL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HKL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HKL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HKL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HKL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HKL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914 599 741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HKL HOLDING AS</a:t>
            </a:r>
          </a:p>
        </p:txBody>
      </p:sp>
    </p:spTree>
  </p:cSld>
  <p:clrMapOvr>
    <a:masterClrMapping xmlns:a="http://schemas.openxmlformats.org/drawingml/2006/main"/>
  </p:clrMapOvr>
</p:sld>
</file>