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0006bc39d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8a23232d14ed9"/>
  </p:sldMasterIdLst>
  <p:sldIdLst>
    <p:sldId xmlns:r="http://schemas.openxmlformats.org/officeDocument/2006/relationships" id="256" r:id="R5532d42076c34168"/>
    <p:sldId xmlns:r="http://schemas.openxmlformats.org/officeDocument/2006/relationships" id="257" r:id="R8eb19ba2c7ad4456"/>
    <p:sldId xmlns:r="http://schemas.openxmlformats.org/officeDocument/2006/relationships" id="258" r:id="R3f27e4db5d10401a"/>
    <p:sldId xmlns:r="http://schemas.openxmlformats.org/officeDocument/2006/relationships" id="259" r:id="R252a4d2cc3464ae1"/>
    <p:sldId xmlns:r="http://schemas.openxmlformats.org/officeDocument/2006/relationships" id="260" r:id="R3056485324e643bf"/>
    <p:sldId xmlns:r="http://schemas.openxmlformats.org/officeDocument/2006/relationships" id="261" r:id="R92e3571a093a479b"/>
    <p:sldId xmlns:r="http://schemas.openxmlformats.org/officeDocument/2006/relationships" id="262" r:id="R0cdd7092245646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8a23232d14ed9" /><Relationship Type="http://schemas.openxmlformats.org/officeDocument/2006/relationships/slide" Target="/ppt/slides/slide1.xml" Id="R5532d42076c34168" /><Relationship Type="http://schemas.openxmlformats.org/officeDocument/2006/relationships/slide" Target="/ppt/slides/slide2.xml" Id="R8eb19ba2c7ad4456" /><Relationship Type="http://schemas.openxmlformats.org/officeDocument/2006/relationships/slide" Target="/ppt/slides/slide3.xml" Id="R3f27e4db5d10401a" /><Relationship Type="http://schemas.openxmlformats.org/officeDocument/2006/relationships/slide" Target="/ppt/slides/slide4.xml" Id="R252a4d2cc3464ae1" /><Relationship Type="http://schemas.openxmlformats.org/officeDocument/2006/relationships/slide" Target="/ppt/slides/slide5.xml" Id="R3056485324e643bf" /><Relationship Type="http://schemas.openxmlformats.org/officeDocument/2006/relationships/slide" Target="/ppt/slides/slide6.xml" Id="R92e3571a093a479b" /><Relationship Type="http://schemas.openxmlformats.org/officeDocument/2006/relationships/slide" Target="/ppt/slides/slide7.xml" Id="R0cdd7092245646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ee2957f12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cbd322606495b" /><Relationship Type="http://schemas.openxmlformats.org/officeDocument/2006/relationships/theme" Target="/ppt/slideMasters/theme/theme1.xml" Id="R6729520f8c14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cbd322606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6753f8c2846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596e77dbc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ef5195c3a4e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f705e429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f04696a2e40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2a3a359e2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b3fe2701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5 182 729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1 043 293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BAE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post@el-con.no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www.el-con.no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914 589 347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EL-CON AS</a:t>
            </a:r>
          </a:p>
        </p:txBody>
      </p:sp>
    </p:spTree>
  </p:cSld>
  <p:clrMapOvr>
    <a:masterClrMapping xmlns:a="http://schemas.openxmlformats.org/drawingml/2006/main"/>
  </p:clrMapOvr>
</p:sld>
</file>