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4bc6c79be40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b9c11acdc4ff1"/>
  </p:sldMasterIdLst>
  <p:sldIdLst>
    <p:sldId xmlns:r="http://schemas.openxmlformats.org/officeDocument/2006/relationships" id="256" r:id="R30a0341c15ed4d18"/>
    <p:sldId xmlns:r="http://schemas.openxmlformats.org/officeDocument/2006/relationships" id="257" r:id="R93ffb2fc841b4f0a"/>
    <p:sldId xmlns:r="http://schemas.openxmlformats.org/officeDocument/2006/relationships" id="258" r:id="Radd200b3f2964a0e"/>
    <p:sldId xmlns:r="http://schemas.openxmlformats.org/officeDocument/2006/relationships" id="259" r:id="R3cb8d11d126d49b4"/>
    <p:sldId xmlns:r="http://schemas.openxmlformats.org/officeDocument/2006/relationships" id="260" r:id="R8726c470511a42bf"/>
    <p:sldId xmlns:r="http://schemas.openxmlformats.org/officeDocument/2006/relationships" id="261" r:id="R4cc6dc964119479a"/>
    <p:sldId xmlns:r="http://schemas.openxmlformats.org/officeDocument/2006/relationships" id="262" r:id="R38bd80bce468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b9c11acdc4ff1" /><Relationship Type="http://schemas.openxmlformats.org/officeDocument/2006/relationships/slide" Target="/ppt/slides/slide1.xml" Id="R30a0341c15ed4d18" /><Relationship Type="http://schemas.openxmlformats.org/officeDocument/2006/relationships/slide" Target="/ppt/slides/slide2.xml" Id="R93ffb2fc841b4f0a" /><Relationship Type="http://schemas.openxmlformats.org/officeDocument/2006/relationships/slide" Target="/ppt/slides/slide3.xml" Id="Radd200b3f2964a0e" /><Relationship Type="http://schemas.openxmlformats.org/officeDocument/2006/relationships/slide" Target="/ppt/slides/slide4.xml" Id="R3cb8d11d126d49b4" /><Relationship Type="http://schemas.openxmlformats.org/officeDocument/2006/relationships/slide" Target="/ppt/slides/slide5.xml" Id="R8726c470511a42bf" /><Relationship Type="http://schemas.openxmlformats.org/officeDocument/2006/relationships/slide" Target="/ppt/slides/slide6.xml" Id="R4cc6dc964119479a" /><Relationship Type="http://schemas.openxmlformats.org/officeDocument/2006/relationships/slide" Target="/ppt/slides/slide7.xml" Id="R38bd80bce468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8e0a4ce27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eb6c7935c4f81" /><Relationship Type="http://schemas.openxmlformats.org/officeDocument/2006/relationships/theme" Target="/ppt/slideMasters/theme/theme1.xml" Id="R74641ee605c8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eb6c7935c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c3298807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0630aab59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247806723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f0acd56a64c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97d2e1722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1d20583ed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f8551f0b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FOTLAND INVEST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2 337 241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FOTLAND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Nesbu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914 580 404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FOTLAND INVEST AS</a:t>
            </a:r>
          </a:p>
        </p:txBody>
      </p:sp>
    </p:spTree>
  </p:cSld>
  <p:clrMapOvr>
    <a:masterClrMapping xmlns:a="http://schemas.openxmlformats.org/drawingml/2006/main"/>
  </p:clrMapOvr>
</p:sld>
</file>