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0bac91e0e64d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baf4fb3b644348"/>
  </p:sldMasterIdLst>
  <p:sldIdLst>
    <p:sldId xmlns:r="http://schemas.openxmlformats.org/officeDocument/2006/relationships" id="256" r:id="Rae385ab8339d4f46"/>
    <p:sldId xmlns:r="http://schemas.openxmlformats.org/officeDocument/2006/relationships" id="257" r:id="R3e2a615b8a9a4c67"/>
    <p:sldId xmlns:r="http://schemas.openxmlformats.org/officeDocument/2006/relationships" id="258" r:id="Rc2a54b5494d94b39"/>
    <p:sldId xmlns:r="http://schemas.openxmlformats.org/officeDocument/2006/relationships" id="259" r:id="R8bce2b2791bc43a8"/>
    <p:sldId xmlns:r="http://schemas.openxmlformats.org/officeDocument/2006/relationships" id="260" r:id="R2d49053758684165"/>
    <p:sldId xmlns:r="http://schemas.openxmlformats.org/officeDocument/2006/relationships" id="261" r:id="R01f0df1a5c4245c9"/>
    <p:sldId xmlns:r="http://schemas.openxmlformats.org/officeDocument/2006/relationships" id="262" r:id="R6ecc598685dd4a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baf4fb3b644348" /><Relationship Type="http://schemas.openxmlformats.org/officeDocument/2006/relationships/slide" Target="/ppt/slides/slide1.xml" Id="Rae385ab8339d4f46" /><Relationship Type="http://schemas.openxmlformats.org/officeDocument/2006/relationships/slide" Target="/ppt/slides/slide2.xml" Id="R3e2a615b8a9a4c67" /><Relationship Type="http://schemas.openxmlformats.org/officeDocument/2006/relationships/slide" Target="/ppt/slides/slide3.xml" Id="Rc2a54b5494d94b39" /><Relationship Type="http://schemas.openxmlformats.org/officeDocument/2006/relationships/slide" Target="/ppt/slides/slide4.xml" Id="R8bce2b2791bc43a8" /><Relationship Type="http://schemas.openxmlformats.org/officeDocument/2006/relationships/slide" Target="/ppt/slides/slide5.xml" Id="R2d49053758684165" /><Relationship Type="http://schemas.openxmlformats.org/officeDocument/2006/relationships/slide" Target="/ppt/slides/slide6.xml" Id="R01f0df1a5c4245c9" /><Relationship Type="http://schemas.openxmlformats.org/officeDocument/2006/relationships/slide" Target="/ppt/slides/slide7.xml" Id="R6ecc598685dd4a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d9a440f9da45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60db4e45c45de" /><Relationship Type="http://schemas.openxmlformats.org/officeDocument/2006/relationships/theme" Target="/ppt/slideMasters/theme/theme1.xml" Id="R2d7c607364cd47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960db4e45c45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6901d17ac048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24e726c954d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18eca0e3ee4e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5cef7a05234d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f3e4821d64e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951ce4b19543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bd3c5adfd141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FICTION 43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FICTION 43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FICTION 43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FICTION 43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FICTION 43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FICTION 43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55 085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FICTION 43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ASSKILDT HOLDING AS  –  18,9 %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DANM HOLDING AS  –  18,9 %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O19G Q AS  –  18,9 %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TUS HOLDING AS  –  18,9 %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TWB HOLDING AS  –  18,9 %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BAKALAO AS  –  5,2 %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FICTION 43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914 575 907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FICTION 43 AS</a:t>
            </a:r>
          </a:p>
        </p:txBody>
      </p:sp>
    </p:spTree>
  </p:cSld>
  <p:clrMapOvr>
    <a:masterClrMapping xmlns:a="http://schemas.openxmlformats.org/drawingml/2006/main"/>
  </p:clrMapOvr>
</p:sld>
</file>