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7057ec5cd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b40703d8a4efc"/>
  </p:sldMasterIdLst>
  <p:sldIdLst>
    <p:sldId xmlns:r="http://schemas.openxmlformats.org/officeDocument/2006/relationships" id="256" r:id="Ra3328495acc44a25"/>
    <p:sldId xmlns:r="http://schemas.openxmlformats.org/officeDocument/2006/relationships" id="257" r:id="R7235b57f192c4d34"/>
    <p:sldId xmlns:r="http://schemas.openxmlformats.org/officeDocument/2006/relationships" id="258" r:id="R7fb26bc27e334af3"/>
    <p:sldId xmlns:r="http://schemas.openxmlformats.org/officeDocument/2006/relationships" id="259" r:id="R754dd7e310a84abe"/>
    <p:sldId xmlns:r="http://schemas.openxmlformats.org/officeDocument/2006/relationships" id="260" r:id="R8b11f05abc6d4b57"/>
    <p:sldId xmlns:r="http://schemas.openxmlformats.org/officeDocument/2006/relationships" id="261" r:id="Rbaf6c584f4ad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b40703d8a4efc" /><Relationship Type="http://schemas.openxmlformats.org/officeDocument/2006/relationships/slide" Target="/ppt/slides/slide1.xml" Id="Ra3328495acc44a25" /><Relationship Type="http://schemas.openxmlformats.org/officeDocument/2006/relationships/slide" Target="/ppt/slides/slide2.xml" Id="R7235b57f192c4d34" /><Relationship Type="http://schemas.openxmlformats.org/officeDocument/2006/relationships/slide" Target="/ppt/slides/slide3.xml" Id="R7fb26bc27e334af3" /><Relationship Type="http://schemas.openxmlformats.org/officeDocument/2006/relationships/slide" Target="/ppt/slides/slide4.xml" Id="R754dd7e310a84abe" /><Relationship Type="http://schemas.openxmlformats.org/officeDocument/2006/relationships/slide" Target="/ppt/slides/slide5.xml" Id="R8b11f05abc6d4b57" /><Relationship Type="http://schemas.openxmlformats.org/officeDocument/2006/relationships/slide" Target="/ppt/slides/slide6.xml" Id="Rbaf6c584f4ad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33435989b46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ae9799be74a4a" /><Relationship Type="http://schemas.openxmlformats.org/officeDocument/2006/relationships/theme" Target="/ppt/slideMasters/theme/theme1.xml" Id="R0802677d3d7f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ae9799be7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62203d51546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81e07ea74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d38b55605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04e4ff17b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5d9bf0169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87cfb54914f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STEINHAUGEN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914 558 166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STEINHAUGEN AS</a:t>
            </a:r>
          </a:p>
        </p:txBody>
      </p:sp>
    </p:spTree>
  </p:cSld>
  <p:clrMapOvr>
    <a:masterClrMapping xmlns:a="http://schemas.openxmlformats.org/drawingml/2006/main"/>
  </p:clrMapOvr>
</p:sld>
</file>