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c19fea25444f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6614812bfa43a4"/>
  </p:sldMasterIdLst>
  <p:sldIdLst>
    <p:sldId xmlns:r="http://schemas.openxmlformats.org/officeDocument/2006/relationships" id="256" r:id="R256b8f85eb9748d2"/>
    <p:sldId xmlns:r="http://schemas.openxmlformats.org/officeDocument/2006/relationships" id="257" r:id="R4afdcfa142b343f2"/>
    <p:sldId xmlns:r="http://schemas.openxmlformats.org/officeDocument/2006/relationships" id="258" r:id="R0d6cec50f4c1465e"/>
    <p:sldId xmlns:r="http://schemas.openxmlformats.org/officeDocument/2006/relationships" id="259" r:id="R17aa7b9627c24e79"/>
    <p:sldId xmlns:r="http://schemas.openxmlformats.org/officeDocument/2006/relationships" id="260" r:id="R2c836be171dd4ba3"/>
    <p:sldId xmlns:r="http://schemas.openxmlformats.org/officeDocument/2006/relationships" id="261" r:id="R4784237f22bb43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6614812bfa43a4" /><Relationship Type="http://schemas.openxmlformats.org/officeDocument/2006/relationships/slide" Target="/ppt/slides/slide1.xml" Id="R256b8f85eb9748d2" /><Relationship Type="http://schemas.openxmlformats.org/officeDocument/2006/relationships/slide" Target="/ppt/slides/slide2.xml" Id="R4afdcfa142b343f2" /><Relationship Type="http://schemas.openxmlformats.org/officeDocument/2006/relationships/slide" Target="/ppt/slides/slide3.xml" Id="R0d6cec50f4c1465e" /><Relationship Type="http://schemas.openxmlformats.org/officeDocument/2006/relationships/slide" Target="/ppt/slides/slide4.xml" Id="R17aa7b9627c24e79" /><Relationship Type="http://schemas.openxmlformats.org/officeDocument/2006/relationships/slide" Target="/ppt/slides/slide5.xml" Id="R2c836be171dd4ba3" /><Relationship Type="http://schemas.openxmlformats.org/officeDocument/2006/relationships/slide" Target="/ppt/slides/slide6.xml" Id="R4784237f22bb43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44a63f89d247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6e2841dca4246" /><Relationship Type="http://schemas.openxmlformats.org/officeDocument/2006/relationships/theme" Target="/ppt/slideMasters/theme/theme1.xml" Id="Rfaf0004c69fd44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d6e2841dca42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c9897d9584a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009f81d8346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ce111162246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6afe185654f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d3894826944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32c20fa1b42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SARPSBORG CUP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CUP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SARPSBORG CUP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CUP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CUP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CUP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−38 997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CUP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914 550 211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SARPSBORG CUP AS</a:t>
            </a:r>
          </a:p>
        </p:txBody>
      </p:sp>
    </p:spTree>
  </p:cSld>
  <p:clrMapOvr>
    <a:masterClrMapping xmlns:a="http://schemas.openxmlformats.org/drawingml/2006/main"/>
  </p:clrMapOvr>
</p:sld>
</file>