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0ae7f7404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4543882254cda"/>
  </p:sldMasterIdLst>
  <p:sldIdLst>
    <p:sldId xmlns:r="http://schemas.openxmlformats.org/officeDocument/2006/relationships" id="256" r:id="R4dd39d2d18fd4e8a"/>
    <p:sldId xmlns:r="http://schemas.openxmlformats.org/officeDocument/2006/relationships" id="257" r:id="R1855c73c787d4e15"/>
    <p:sldId xmlns:r="http://schemas.openxmlformats.org/officeDocument/2006/relationships" id="258" r:id="Rd13d2bd329984269"/>
    <p:sldId xmlns:r="http://schemas.openxmlformats.org/officeDocument/2006/relationships" id="259" r:id="Rfa70bea24013482a"/>
    <p:sldId xmlns:r="http://schemas.openxmlformats.org/officeDocument/2006/relationships" id="260" r:id="Reb69a9960d00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4543882254cda" /><Relationship Type="http://schemas.openxmlformats.org/officeDocument/2006/relationships/slide" Target="/ppt/slides/slide1.xml" Id="R4dd39d2d18fd4e8a" /><Relationship Type="http://schemas.openxmlformats.org/officeDocument/2006/relationships/slide" Target="/ppt/slides/slide2.xml" Id="R1855c73c787d4e15" /><Relationship Type="http://schemas.openxmlformats.org/officeDocument/2006/relationships/slide" Target="/ppt/slides/slide3.xml" Id="Rd13d2bd329984269" /><Relationship Type="http://schemas.openxmlformats.org/officeDocument/2006/relationships/slide" Target="/ppt/slides/slide4.xml" Id="Rfa70bea24013482a" /><Relationship Type="http://schemas.openxmlformats.org/officeDocument/2006/relationships/slide" Target="/ppt/slides/slide5.xml" Id="Reb69a9960d00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51bc0846b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32e68a1c6472d" /><Relationship Type="http://schemas.openxmlformats.org/officeDocument/2006/relationships/theme" Target="/ppt/slideMasters/theme/theme1.xml" Id="R16b0e4325c68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32e68a1c6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20c705ecd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b62624fe8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1cb9eed75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de63d3fee45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79be2fd68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NAMSOS DAMPVASKERI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NAMSOS DAMPVASKERI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914 520 339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