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d627999a06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c709725c9e4638"/>
  </p:sldMasterIdLst>
  <p:sldIdLst>
    <p:sldId xmlns:r="http://schemas.openxmlformats.org/officeDocument/2006/relationships" id="256" r:id="R91b0d69b35d54890"/>
    <p:sldId xmlns:r="http://schemas.openxmlformats.org/officeDocument/2006/relationships" id="257" r:id="R70c9f91be92340fa"/>
    <p:sldId xmlns:r="http://schemas.openxmlformats.org/officeDocument/2006/relationships" id="258" r:id="R35f84005452d4a2e"/>
    <p:sldId xmlns:r="http://schemas.openxmlformats.org/officeDocument/2006/relationships" id="259" r:id="R48cbd8745ecc4639"/>
    <p:sldId xmlns:r="http://schemas.openxmlformats.org/officeDocument/2006/relationships" id="260" r:id="R4543b2f5085547f1"/>
    <p:sldId xmlns:r="http://schemas.openxmlformats.org/officeDocument/2006/relationships" id="261" r:id="Rcaa0fee12f6f4934"/>
    <p:sldId xmlns:r="http://schemas.openxmlformats.org/officeDocument/2006/relationships" id="262" r:id="Rffd164b6f77a40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c709725c9e4638" /><Relationship Type="http://schemas.openxmlformats.org/officeDocument/2006/relationships/slide" Target="/ppt/slides/slide1.xml" Id="R91b0d69b35d54890" /><Relationship Type="http://schemas.openxmlformats.org/officeDocument/2006/relationships/slide" Target="/ppt/slides/slide2.xml" Id="R70c9f91be92340fa" /><Relationship Type="http://schemas.openxmlformats.org/officeDocument/2006/relationships/slide" Target="/ppt/slides/slide3.xml" Id="R35f84005452d4a2e" /><Relationship Type="http://schemas.openxmlformats.org/officeDocument/2006/relationships/slide" Target="/ppt/slides/slide4.xml" Id="R48cbd8745ecc4639" /><Relationship Type="http://schemas.openxmlformats.org/officeDocument/2006/relationships/slide" Target="/ppt/slides/slide5.xml" Id="R4543b2f5085547f1" /><Relationship Type="http://schemas.openxmlformats.org/officeDocument/2006/relationships/slide" Target="/ppt/slides/slide6.xml" Id="Rcaa0fee12f6f4934" /><Relationship Type="http://schemas.openxmlformats.org/officeDocument/2006/relationships/slide" Target="/ppt/slides/slide7.xml" Id="Rffd164b6f77a40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bdb037c2149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8b73e0b6c4a89" /><Relationship Type="http://schemas.openxmlformats.org/officeDocument/2006/relationships/theme" Target="/ppt/slideMasters/theme/theme1.xml" Id="R2d17f2b623f94a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8b73e0b6c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713b9ccbd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da2075e6948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c1bc9c1dc43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133bdbb004d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a4172865d4b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0c94f5dfa40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1aa7e0481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BERGTRØA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BERGTRØA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BERGTRØA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BERGTRØA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BERGTRØA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BERGTRØA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7 487 166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16 287 758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16 407 162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BERGTRØA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SKOTTVOLL TROND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BERGTRØA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Leinbakkan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914 504 759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BERGTRØA AS</a:t>
            </a:r>
          </a:p>
        </p:txBody>
      </p:sp>
    </p:spTree>
  </p:cSld>
  <p:clrMapOvr>
    <a:masterClrMapping xmlns:a="http://schemas.openxmlformats.org/drawingml/2006/main"/>
  </p:clrMapOvr>
</p:sld>
</file>