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c0626c0fc946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7e7e16f6044027"/>
  </p:sldMasterIdLst>
  <p:sldIdLst>
    <p:sldId xmlns:r="http://schemas.openxmlformats.org/officeDocument/2006/relationships" id="256" r:id="R2024bcf8a90d4964"/>
    <p:sldId xmlns:r="http://schemas.openxmlformats.org/officeDocument/2006/relationships" id="257" r:id="Rd07f3103fe304ffa"/>
    <p:sldId xmlns:r="http://schemas.openxmlformats.org/officeDocument/2006/relationships" id="258" r:id="R7980b60efdf74610"/>
    <p:sldId xmlns:r="http://schemas.openxmlformats.org/officeDocument/2006/relationships" id="259" r:id="Rade9d15169824198"/>
    <p:sldId xmlns:r="http://schemas.openxmlformats.org/officeDocument/2006/relationships" id="260" r:id="Re827428a34504342"/>
    <p:sldId xmlns:r="http://schemas.openxmlformats.org/officeDocument/2006/relationships" id="261" r:id="Rf3500fcd8e9e4ea9"/>
    <p:sldId xmlns:r="http://schemas.openxmlformats.org/officeDocument/2006/relationships" id="262" r:id="R1cee2b3f0b5848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7e7e16f6044027" /><Relationship Type="http://schemas.openxmlformats.org/officeDocument/2006/relationships/slide" Target="/ppt/slides/slide1.xml" Id="R2024bcf8a90d4964" /><Relationship Type="http://schemas.openxmlformats.org/officeDocument/2006/relationships/slide" Target="/ppt/slides/slide2.xml" Id="Rd07f3103fe304ffa" /><Relationship Type="http://schemas.openxmlformats.org/officeDocument/2006/relationships/slide" Target="/ppt/slides/slide3.xml" Id="R7980b60efdf74610" /><Relationship Type="http://schemas.openxmlformats.org/officeDocument/2006/relationships/slide" Target="/ppt/slides/slide4.xml" Id="Rade9d15169824198" /><Relationship Type="http://schemas.openxmlformats.org/officeDocument/2006/relationships/slide" Target="/ppt/slides/slide5.xml" Id="Re827428a34504342" /><Relationship Type="http://schemas.openxmlformats.org/officeDocument/2006/relationships/slide" Target="/ppt/slides/slide6.xml" Id="Rf3500fcd8e9e4ea9" /><Relationship Type="http://schemas.openxmlformats.org/officeDocument/2006/relationships/slide" Target="/ppt/slides/slide7.xml" Id="R1cee2b3f0b5848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4b1f3af91340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eb390d92a4234" /><Relationship Type="http://schemas.openxmlformats.org/officeDocument/2006/relationships/theme" Target="/ppt/slideMasters/theme/theme1.xml" Id="R0efeebd7edc440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0eb390d92a42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db241731347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de17a284246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3aeb1845e4d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54dede5d84b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cbbdf484243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bb59519e444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c538114014c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JEVO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JEVO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JEVO AS ble etablert [år] og holder til i Vikebukt.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JEVO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JEVO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JEVO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−177 645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190 280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159 998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324 269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JEVO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LYAKHOVYN OLHA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JEVO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Bakneset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6392 Vikebukt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914 490 677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JEVO AS</a:t>
            </a:r>
          </a:p>
        </p:txBody>
      </p:sp>
    </p:spTree>
  </p:cSld>
  <p:clrMapOvr>
    <a:masterClrMapping xmlns:a="http://schemas.openxmlformats.org/drawingml/2006/main"/>
  </p:clrMapOvr>
</p:sld>
</file>