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939a18674249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915ece73fe47ce"/>
  </p:sldMasterIdLst>
  <p:sldIdLst>
    <p:sldId xmlns:r="http://schemas.openxmlformats.org/officeDocument/2006/relationships" id="256" r:id="Rbcc6dc692ad84fe2"/>
    <p:sldId xmlns:r="http://schemas.openxmlformats.org/officeDocument/2006/relationships" id="257" r:id="R135da65acf324153"/>
    <p:sldId xmlns:r="http://schemas.openxmlformats.org/officeDocument/2006/relationships" id="258" r:id="Rb51b37550f3440e5"/>
    <p:sldId xmlns:r="http://schemas.openxmlformats.org/officeDocument/2006/relationships" id="259" r:id="R9e0519716d8442f9"/>
    <p:sldId xmlns:r="http://schemas.openxmlformats.org/officeDocument/2006/relationships" id="260" r:id="Ra8d6ceceff7a482f"/>
    <p:sldId xmlns:r="http://schemas.openxmlformats.org/officeDocument/2006/relationships" id="261" r:id="R452f3dd1a4b146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915ece73fe47ce" /><Relationship Type="http://schemas.openxmlformats.org/officeDocument/2006/relationships/slide" Target="/ppt/slides/slide1.xml" Id="Rbcc6dc692ad84fe2" /><Relationship Type="http://schemas.openxmlformats.org/officeDocument/2006/relationships/slide" Target="/ppt/slides/slide2.xml" Id="R135da65acf324153" /><Relationship Type="http://schemas.openxmlformats.org/officeDocument/2006/relationships/slide" Target="/ppt/slides/slide3.xml" Id="Rb51b37550f3440e5" /><Relationship Type="http://schemas.openxmlformats.org/officeDocument/2006/relationships/slide" Target="/ppt/slides/slide4.xml" Id="R9e0519716d8442f9" /><Relationship Type="http://schemas.openxmlformats.org/officeDocument/2006/relationships/slide" Target="/ppt/slides/slide5.xml" Id="Ra8d6ceceff7a482f" /><Relationship Type="http://schemas.openxmlformats.org/officeDocument/2006/relationships/slide" Target="/ppt/slides/slide6.xml" Id="R452f3dd1a4b146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cdc9a437b846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a5ceb602a44ff" /><Relationship Type="http://schemas.openxmlformats.org/officeDocument/2006/relationships/theme" Target="/ppt/slideMasters/theme/theme1.xml" Id="Rcc5c62c28bed46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ba5ceb602a44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0aea3545a41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e6da6e1164b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47f068ccd43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78bc9fe9e42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4d1de7f264d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5359a76a547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NOVUS KVADRAT NUF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NOVUS KVADRAT NUF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NOVUS KVADRAT NUF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NOVUS KVADRAT NUF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NOVUS KVADRAT NUF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NOVUS KVADRAT NUF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NOVUS KVADRAT NUF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Krokeidevegen 204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5244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914 417 619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NOVUS KVADRAT NUF</a:t>
            </a:r>
          </a:p>
        </p:txBody>
      </p:sp>
    </p:spTree>
  </p:cSld>
  <p:clrMapOvr>
    <a:masterClrMapping xmlns:a="http://schemas.openxmlformats.org/drawingml/2006/main"/>
  </p:clrMapOvr>
</p:sld>
</file>