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a1da94c4e049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01a6bca0434323"/>
  </p:sldMasterIdLst>
  <p:sldIdLst>
    <p:sldId xmlns:r="http://schemas.openxmlformats.org/officeDocument/2006/relationships" id="256" r:id="Rb85ca54f21a34b45"/>
    <p:sldId xmlns:r="http://schemas.openxmlformats.org/officeDocument/2006/relationships" id="257" r:id="Ra498814ecfc34959"/>
    <p:sldId xmlns:r="http://schemas.openxmlformats.org/officeDocument/2006/relationships" id="258" r:id="R6657b5144b2a4070"/>
    <p:sldId xmlns:r="http://schemas.openxmlformats.org/officeDocument/2006/relationships" id="259" r:id="R23cad198c2884dc9"/>
    <p:sldId xmlns:r="http://schemas.openxmlformats.org/officeDocument/2006/relationships" id="260" r:id="R4b250a7bf5a345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01a6bca0434323" /><Relationship Type="http://schemas.openxmlformats.org/officeDocument/2006/relationships/slide" Target="/ppt/slides/slide1.xml" Id="Rb85ca54f21a34b45" /><Relationship Type="http://schemas.openxmlformats.org/officeDocument/2006/relationships/slide" Target="/ppt/slides/slide2.xml" Id="Ra498814ecfc34959" /><Relationship Type="http://schemas.openxmlformats.org/officeDocument/2006/relationships/slide" Target="/ppt/slides/slide3.xml" Id="R6657b5144b2a4070" /><Relationship Type="http://schemas.openxmlformats.org/officeDocument/2006/relationships/slide" Target="/ppt/slides/slide4.xml" Id="R23cad198c2884dc9" /><Relationship Type="http://schemas.openxmlformats.org/officeDocument/2006/relationships/slide" Target="/ppt/slides/slide5.xml" Id="R4b250a7bf5a345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53f749cb7645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e691e50e7f421a" /><Relationship Type="http://schemas.openxmlformats.org/officeDocument/2006/relationships/theme" Target="/ppt/slideMasters/theme/theme1.xml" Id="R0bd31b518e1d47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e691e50e7f42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bdf43b74e84a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0422b4b6794d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0ad9673fc340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436bd156c045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07473c54d64a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KUT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914 359 481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KUT AS</a:t>
            </a:r>
          </a:p>
        </p:txBody>
      </p:sp>
    </p:spTree>
  </p:cSld>
  <p:clrMapOvr>
    <a:masterClrMapping xmlns:a="http://schemas.openxmlformats.org/drawingml/2006/main"/>
  </p:clrMapOvr>
</p:sld>
</file>