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55d6483fb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66b6544c34ec5"/>
  </p:sldMasterIdLst>
  <p:sldIdLst>
    <p:sldId xmlns:r="http://schemas.openxmlformats.org/officeDocument/2006/relationships" id="256" r:id="Rbd40ab44df7d4f97"/>
    <p:sldId xmlns:r="http://schemas.openxmlformats.org/officeDocument/2006/relationships" id="257" r:id="Rf06374a249604614"/>
    <p:sldId xmlns:r="http://schemas.openxmlformats.org/officeDocument/2006/relationships" id="258" r:id="R7729b2a43c874441"/>
    <p:sldId xmlns:r="http://schemas.openxmlformats.org/officeDocument/2006/relationships" id="259" r:id="R0454865fd78b465e"/>
    <p:sldId xmlns:r="http://schemas.openxmlformats.org/officeDocument/2006/relationships" id="260" r:id="R610e08dbd51144e1"/>
    <p:sldId xmlns:r="http://schemas.openxmlformats.org/officeDocument/2006/relationships" id="261" r:id="R51c44a49c8f14acd"/>
    <p:sldId xmlns:r="http://schemas.openxmlformats.org/officeDocument/2006/relationships" id="262" r:id="R9355f05d956d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66b6544c34ec5" /><Relationship Type="http://schemas.openxmlformats.org/officeDocument/2006/relationships/slide" Target="/ppt/slides/slide1.xml" Id="Rbd40ab44df7d4f97" /><Relationship Type="http://schemas.openxmlformats.org/officeDocument/2006/relationships/slide" Target="/ppt/slides/slide2.xml" Id="Rf06374a249604614" /><Relationship Type="http://schemas.openxmlformats.org/officeDocument/2006/relationships/slide" Target="/ppt/slides/slide3.xml" Id="R7729b2a43c874441" /><Relationship Type="http://schemas.openxmlformats.org/officeDocument/2006/relationships/slide" Target="/ppt/slides/slide4.xml" Id="R0454865fd78b465e" /><Relationship Type="http://schemas.openxmlformats.org/officeDocument/2006/relationships/slide" Target="/ppt/slides/slide5.xml" Id="R610e08dbd51144e1" /><Relationship Type="http://schemas.openxmlformats.org/officeDocument/2006/relationships/slide" Target="/ppt/slides/slide6.xml" Id="R51c44a49c8f14acd" /><Relationship Type="http://schemas.openxmlformats.org/officeDocument/2006/relationships/slide" Target="/ppt/slides/slide7.xml" Id="R9355f05d956d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94e950b82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6ce2cd2d8460d" /><Relationship Type="http://schemas.openxmlformats.org/officeDocument/2006/relationships/theme" Target="/ppt/slideMasters/theme/theme1.xml" Id="Radcdb35d3b4a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6ce2cd2d8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53cc10e0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a7b7640fa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000ac9cdb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c3c8a4b0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fd0a74c034d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1782fa9d49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facfed641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MASKEGRUPPEN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MASKEGRUPPEN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260 132 000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280 906 000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OPTIGROUP FSF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914 345 421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MASKEGRUPPEN AS</a:t>
            </a:r>
          </a:p>
        </p:txBody>
      </p:sp>
    </p:spTree>
  </p:cSld>
  <p:clrMapOvr>
    <a:masterClrMapping xmlns:a="http://schemas.openxmlformats.org/drawingml/2006/main"/>
  </p:clrMapOvr>
</p:sld>
</file>