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6d942db2a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12354b35e0482f"/>
  </p:sldMasterIdLst>
  <p:sldIdLst>
    <p:sldId xmlns:r="http://schemas.openxmlformats.org/officeDocument/2006/relationships" id="256" r:id="R10e2ce4eebf24326"/>
    <p:sldId xmlns:r="http://schemas.openxmlformats.org/officeDocument/2006/relationships" id="257" r:id="R9b4830c311584fa6"/>
    <p:sldId xmlns:r="http://schemas.openxmlformats.org/officeDocument/2006/relationships" id="258" r:id="Rcd347877c0284718"/>
    <p:sldId xmlns:r="http://schemas.openxmlformats.org/officeDocument/2006/relationships" id="259" r:id="R4404277590aa4aef"/>
    <p:sldId xmlns:r="http://schemas.openxmlformats.org/officeDocument/2006/relationships" id="260" r:id="R791b6b0eb5124c38"/>
    <p:sldId xmlns:r="http://schemas.openxmlformats.org/officeDocument/2006/relationships" id="261" r:id="R325aeaccdab6473d"/>
    <p:sldId xmlns:r="http://schemas.openxmlformats.org/officeDocument/2006/relationships" id="262" r:id="Rc5561560dc6d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2354b35e0482f" /><Relationship Type="http://schemas.openxmlformats.org/officeDocument/2006/relationships/slide" Target="/ppt/slides/slide1.xml" Id="R10e2ce4eebf24326" /><Relationship Type="http://schemas.openxmlformats.org/officeDocument/2006/relationships/slide" Target="/ppt/slides/slide2.xml" Id="R9b4830c311584fa6" /><Relationship Type="http://schemas.openxmlformats.org/officeDocument/2006/relationships/slide" Target="/ppt/slides/slide3.xml" Id="Rcd347877c0284718" /><Relationship Type="http://schemas.openxmlformats.org/officeDocument/2006/relationships/slide" Target="/ppt/slides/slide4.xml" Id="R4404277590aa4aef" /><Relationship Type="http://schemas.openxmlformats.org/officeDocument/2006/relationships/slide" Target="/ppt/slides/slide5.xml" Id="R791b6b0eb5124c38" /><Relationship Type="http://schemas.openxmlformats.org/officeDocument/2006/relationships/slide" Target="/ppt/slides/slide6.xml" Id="R325aeaccdab6473d" /><Relationship Type="http://schemas.openxmlformats.org/officeDocument/2006/relationships/slide" Target="/ppt/slides/slide7.xml" Id="Rc5561560dc6d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c5337c13c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42d03c7e6489e" /><Relationship Type="http://schemas.openxmlformats.org/officeDocument/2006/relationships/theme" Target="/ppt/slideMasters/theme/theme1.xml" Id="R33a145211a4e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42d03c7e6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dab499de4a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7e9820b247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4acd1d7b9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efc6380fb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cba0f715f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bf01ec64c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caec9f6c6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EIENDOM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2 403 455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Nannestadvegen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914 342 155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