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9f1f60f21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46ce353a04d11"/>
  </p:sldMasterIdLst>
  <p:sldIdLst>
    <p:sldId xmlns:r="http://schemas.openxmlformats.org/officeDocument/2006/relationships" id="256" r:id="R57d2e64084754007"/>
    <p:sldId xmlns:r="http://schemas.openxmlformats.org/officeDocument/2006/relationships" id="257" r:id="R62b2da8cd1614ee2"/>
    <p:sldId xmlns:r="http://schemas.openxmlformats.org/officeDocument/2006/relationships" id="258" r:id="Rd834cfbe5fbe4fd3"/>
    <p:sldId xmlns:r="http://schemas.openxmlformats.org/officeDocument/2006/relationships" id="259" r:id="R111985f736fe480f"/>
    <p:sldId xmlns:r="http://schemas.openxmlformats.org/officeDocument/2006/relationships" id="260" r:id="R9c733d60457744de"/>
    <p:sldId xmlns:r="http://schemas.openxmlformats.org/officeDocument/2006/relationships" id="261" r:id="R72a3c3c5496e458c"/>
    <p:sldId xmlns:r="http://schemas.openxmlformats.org/officeDocument/2006/relationships" id="262" r:id="R995dfae13686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46ce353a04d11" /><Relationship Type="http://schemas.openxmlformats.org/officeDocument/2006/relationships/slide" Target="/ppt/slides/slide1.xml" Id="R57d2e64084754007" /><Relationship Type="http://schemas.openxmlformats.org/officeDocument/2006/relationships/slide" Target="/ppt/slides/slide2.xml" Id="R62b2da8cd1614ee2" /><Relationship Type="http://schemas.openxmlformats.org/officeDocument/2006/relationships/slide" Target="/ppt/slides/slide3.xml" Id="Rd834cfbe5fbe4fd3" /><Relationship Type="http://schemas.openxmlformats.org/officeDocument/2006/relationships/slide" Target="/ppt/slides/slide4.xml" Id="R111985f736fe480f" /><Relationship Type="http://schemas.openxmlformats.org/officeDocument/2006/relationships/slide" Target="/ppt/slides/slide5.xml" Id="R9c733d60457744de" /><Relationship Type="http://schemas.openxmlformats.org/officeDocument/2006/relationships/slide" Target="/ppt/slides/slide6.xml" Id="R72a3c3c5496e458c" /><Relationship Type="http://schemas.openxmlformats.org/officeDocument/2006/relationships/slide" Target="/ppt/slides/slide7.xml" Id="R995dfae13686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d1a9cd93c4d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8b9b9ea941b1" /><Relationship Type="http://schemas.openxmlformats.org/officeDocument/2006/relationships/theme" Target="/ppt/slideMasters/theme/theme1.xml" Id="R065648d57c0d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378b9b9ea941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bc6ee1f75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6b20a149146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1f44a90b4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6166e5454b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46f44b4ce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84eb8e1342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96d78b604b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193 796 705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3 666 601 551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3 971 936 925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BLYSTAD ANETTE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914 326 613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 II AS</a:t>
            </a:r>
          </a:p>
        </p:txBody>
      </p:sp>
    </p:spTree>
  </p:cSld>
  <p:clrMapOvr>
    <a:masterClrMapping xmlns:a="http://schemas.openxmlformats.org/drawingml/2006/main"/>
  </p:clrMapOvr>
</p:sld>
</file>