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70aa7dca3b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90fb9918e4a4a"/>
  </p:sldMasterIdLst>
  <p:sldIdLst>
    <p:sldId xmlns:r="http://schemas.openxmlformats.org/officeDocument/2006/relationships" id="256" r:id="Rfb228b2f10eb4252"/>
    <p:sldId xmlns:r="http://schemas.openxmlformats.org/officeDocument/2006/relationships" id="257" r:id="R0f39c57c3c92408c"/>
    <p:sldId xmlns:r="http://schemas.openxmlformats.org/officeDocument/2006/relationships" id="258" r:id="R6b3ffc91592c4b1b"/>
    <p:sldId xmlns:r="http://schemas.openxmlformats.org/officeDocument/2006/relationships" id="259" r:id="Ra66a845500a94625"/>
    <p:sldId xmlns:r="http://schemas.openxmlformats.org/officeDocument/2006/relationships" id="260" r:id="Rc36d48215fb44b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90fb9918e4a4a" /><Relationship Type="http://schemas.openxmlformats.org/officeDocument/2006/relationships/slide" Target="/ppt/slides/slide1.xml" Id="Rfb228b2f10eb4252" /><Relationship Type="http://schemas.openxmlformats.org/officeDocument/2006/relationships/slide" Target="/ppt/slides/slide2.xml" Id="R0f39c57c3c92408c" /><Relationship Type="http://schemas.openxmlformats.org/officeDocument/2006/relationships/slide" Target="/ppt/slides/slide3.xml" Id="R6b3ffc91592c4b1b" /><Relationship Type="http://schemas.openxmlformats.org/officeDocument/2006/relationships/slide" Target="/ppt/slides/slide4.xml" Id="Ra66a845500a94625" /><Relationship Type="http://schemas.openxmlformats.org/officeDocument/2006/relationships/slide" Target="/ppt/slides/slide5.xml" Id="Rc36d48215fb44b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c5c19113a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12e6d2a484604" /><Relationship Type="http://schemas.openxmlformats.org/officeDocument/2006/relationships/theme" Target="/ppt/slideMasters/theme/theme1.xml" Id="R0a6b5bc6089d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12e6d2a48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404527ee7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9da5be2e7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5d9da241f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b8cec6e2e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41f9eef7344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VENDING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VENDING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914 320 593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VENDING AS</a:t>
            </a:r>
          </a:p>
        </p:txBody>
      </p:sp>
    </p:spTree>
  </p:cSld>
  <p:clrMapOvr>
    <a:masterClrMapping xmlns:a="http://schemas.openxmlformats.org/drawingml/2006/main"/>
  </p:clrMapOvr>
</p:sld>
</file>