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7a5889103542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a20d3655e42af"/>
  </p:sldMasterIdLst>
  <p:sldIdLst>
    <p:sldId xmlns:r="http://schemas.openxmlformats.org/officeDocument/2006/relationships" id="256" r:id="Rf4b657bbd8a34f85"/>
    <p:sldId xmlns:r="http://schemas.openxmlformats.org/officeDocument/2006/relationships" id="257" r:id="Rc35309886b114a88"/>
    <p:sldId xmlns:r="http://schemas.openxmlformats.org/officeDocument/2006/relationships" id="258" r:id="Rf113d0128f4b46e1"/>
    <p:sldId xmlns:r="http://schemas.openxmlformats.org/officeDocument/2006/relationships" id="259" r:id="Re14190faff794461"/>
    <p:sldId xmlns:r="http://schemas.openxmlformats.org/officeDocument/2006/relationships" id="260" r:id="Ra42718046cb54b30"/>
    <p:sldId xmlns:r="http://schemas.openxmlformats.org/officeDocument/2006/relationships" id="261" r:id="Re84bb72437c64cb5"/>
    <p:sldId xmlns:r="http://schemas.openxmlformats.org/officeDocument/2006/relationships" id="262" r:id="R0cf8d093b43d4b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a20d3655e42af" /><Relationship Type="http://schemas.openxmlformats.org/officeDocument/2006/relationships/slide" Target="/ppt/slides/slide1.xml" Id="Rf4b657bbd8a34f85" /><Relationship Type="http://schemas.openxmlformats.org/officeDocument/2006/relationships/slide" Target="/ppt/slides/slide2.xml" Id="Rc35309886b114a88" /><Relationship Type="http://schemas.openxmlformats.org/officeDocument/2006/relationships/slide" Target="/ppt/slides/slide3.xml" Id="Rf113d0128f4b46e1" /><Relationship Type="http://schemas.openxmlformats.org/officeDocument/2006/relationships/slide" Target="/ppt/slides/slide4.xml" Id="Re14190faff794461" /><Relationship Type="http://schemas.openxmlformats.org/officeDocument/2006/relationships/slide" Target="/ppt/slides/slide5.xml" Id="Ra42718046cb54b30" /><Relationship Type="http://schemas.openxmlformats.org/officeDocument/2006/relationships/slide" Target="/ppt/slides/slide6.xml" Id="Re84bb72437c64cb5" /><Relationship Type="http://schemas.openxmlformats.org/officeDocument/2006/relationships/slide" Target="/ppt/slides/slide7.xml" Id="R0cf8d093b43d4b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f60829a884f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96e6a4713450c" /><Relationship Type="http://schemas.openxmlformats.org/officeDocument/2006/relationships/theme" Target="/ppt/slideMasters/theme/theme1.xml" Id="R97b8afdc858b45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a96e6a471345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4fe05c0454a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e229d300e44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59792055e49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b121d05614f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95e6866bc44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0ba6430344e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e56bcfcc84f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