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ee920286847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85e73f2ad24fe4"/>
  </p:sldMasterIdLst>
  <p:sldIdLst>
    <p:sldId xmlns:r="http://schemas.openxmlformats.org/officeDocument/2006/relationships" id="256" r:id="R6661ce56b46b4203"/>
    <p:sldId xmlns:r="http://schemas.openxmlformats.org/officeDocument/2006/relationships" id="257" r:id="Rba6878249dff4a6b"/>
    <p:sldId xmlns:r="http://schemas.openxmlformats.org/officeDocument/2006/relationships" id="258" r:id="R250bc0c63d7b485c"/>
    <p:sldId xmlns:r="http://schemas.openxmlformats.org/officeDocument/2006/relationships" id="259" r:id="R568279b7ec3e4694"/>
    <p:sldId xmlns:r="http://schemas.openxmlformats.org/officeDocument/2006/relationships" id="260" r:id="Rf3e8469f80504abc"/>
    <p:sldId xmlns:r="http://schemas.openxmlformats.org/officeDocument/2006/relationships" id="261" r:id="R378232aa6a7645d0"/>
    <p:sldId xmlns:r="http://schemas.openxmlformats.org/officeDocument/2006/relationships" id="262" r:id="Rfe35fde257e6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5e73f2ad24fe4" /><Relationship Type="http://schemas.openxmlformats.org/officeDocument/2006/relationships/slide" Target="/ppt/slides/slide1.xml" Id="R6661ce56b46b4203" /><Relationship Type="http://schemas.openxmlformats.org/officeDocument/2006/relationships/slide" Target="/ppt/slides/slide2.xml" Id="Rba6878249dff4a6b" /><Relationship Type="http://schemas.openxmlformats.org/officeDocument/2006/relationships/slide" Target="/ppt/slides/slide3.xml" Id="R250bc0c63d7b485c" /><Relationship Type="http://schemas.openxmlformats.org/officeDocument/2006/relationships/slide" Target="/ppt/slides/slide4.xml" Id="R568279b7ec3e4694" /><Relationship Type="http://schemas.openxmlformats.org/officeDocument/2006/relationships/slide" Target="/ppt/slides/slide5.xml" Id="Rf3e8469f80504abc" /><Relationship Type="http://schemas.openxmlformats.org/officeDocument/2006/relationships/slide" Target="/ppt/slides/slide6.xml" Id="R378232aa6a7645d0" /><Relationship Type="http://schemas.openxmlformats.org/officeDocument/2006/relationships/slide" Target="/ppt/slides/slide7.xml" Id="Rfe35fde257e6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83651fe24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bf0c1f5540ca" /><Relationship Type="http://schemas.openxmlformats.org/officeDocument/2006/relationships/theme" Target="/ppt/slideMasters/theme/theme1.xml" Id="R1a4ce38e52d8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a0bf0c1f55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3d481b05746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3de1cf8af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e282713cb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59f4e685d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157d58493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b592e2842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0743b72fc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HGH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HGH MASKIN AS ble etablert [år] og holder til i Hjartdal.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313 258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GJERJORDET PER VIDAR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 INGE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OLE GEIR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Gjeråvegen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3690 Hjartdal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per.gjerjordet@veidekke.no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914 199 824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HGH MASKIN AS</a:t>
            </a:r>
          </a:p>
        </p:txBody>
      </p:sp>
    </p:spTree>
  </p:cSld>
  <p:clrMapOvr>
    <a:masterClrMapping xmlns:a="http://schemas.openxmlformats.org/drawingml/2006/main"/>
  </p:clrMapOvr>
</p:sld>
</file>