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16e411119740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f854aa1a804fb2"/>
  </p:sldMasterIdLst>
  <p:sldIdLst>
    <p:sldId xmlns:r="http://schemas.openxmlformats.org/officeDocument/2006/relationships" id="256" r:id="R46a069a8b4024eb7"/>
    <p:sldId xmlns:r="http://schemas.openxmlformats.org/officeDocument/2006/relationships" id="257" r:id="R45b4b4b2470b410b"/>
    <p:sldId xmlns:r="http://schemas.openxmlformats.org/officeDocument/2006/relationships" id="258" r:id="R4b1403dfe7724f3d"/>
    <p:sldId xmlns:r="http://schemas.openxmlformats.org/officeDocument/2006/relationships" id="259" r:id="Reaa42ee94139414e"/>
    <p:sldId xmlns:r="http://schemas.openxmlformats.org/officeDocument/2006/relationships" id="260" r:id="Rda6e7e6fa1ca460b"/>
    <p:sldId xmlns:r="http://schemas.openxmlformats.org/officeDocument/2006/relationships" id="261" r:id="R898c2dbbee644ef6"/>
    <p:sldId xmlns:r="http://schemas.openxmlformats.org/officeDocument/2006/relationships" id="262" r:id="R0e72c56dd61449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f854aa1a804fb2" /><Relationship Type="http://schemas.openxmlformats.org/officeDocument/2006/relationships/slide" Target="/ppt/slides/slide1.xml" Id="R46a069a8b4024eb7" /><Relationship Type="http://schemas.openxmlformats.org/officeDocument/2006/relationships/slide" Target="/ppt/slides/slide2.xml" Id="R45b4b4b2470b410b" /><Relationship Type="http://schemas.openxmlformats.org/officeDocument/2006/relationships/slide" Target="/ppt/slides/slide3.xml" Id="R4b1403dfe7724f3d" /><Relationship Type="http://schemas.openxmlformats.org/officeDocument/2006/relationships/slide" Target="/ppt/slides/slide4.xml" Id="Reaa42ee94139414e" /><Relationship Type="http://schemas.openxmlformats.org/officeDocument/2006/relationships/slide" Target="/ppt/slides/slide5.xml" Id="Rda6e7e6fa1ca460b" /><Relationship Type="http://schemas.openxmlformats.org/officeDocument/2006/relationships/slide" Target="/ppt/slides/slide6.xml" Id="R898c2dbbee644ef6" /><Relationship Type="http://schemas.openxmlformats.org/officeDocument/2006/relationships/slide" Target="/ppt/slides/slide7.xml" Id="R0e72c56dd61449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856dbeac8443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cd494ee104a2c" /><Relationship Type="http://schemas.openxmlformats.org/officeDocument/2006/relationships/theme" Target="/ppt/slideMasters/theme/theme1.xml" Id="Ra4063267874244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bcd494ee104a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13110ead446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a1913a414c40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892710d914f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d84d2e4524e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253119948b40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716958b6041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d5622be4841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ARSENALET NÆRINGSPARK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ARSENALET NÆRINGSPARK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ARSENALET NÆRINGSPARK II AS ble etablert [år] og holder til i Hornnes.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ARSENALET NÆRINGSPARK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ARSENALET NÆRINGSPARK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ARSENALET NÆRINGSPARK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178 355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231 648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1 638 553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ARSENALET NÆRINGSPARK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ARSENALET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ARSENALET NÆRINGSPARK 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Indre Agder Transport AS, Kjetsåvegen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4737 Hornnes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914 168 554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ARSENALET NÆRINGSPARK II AS</a:t>
            </a:r>
          </a:p>
        </p:txBody>
      </p:sp>
    </p:spTree>
  </p:cSld>
  <p:clrMapOvr>
    <a:masterClrMapping xmlns:a="http://schemas.openxmlformats.org/drawingml/2006/main"/>
  </p:clrMapOvr>
</p:sld>
</file>