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f4bdc4793b46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7dad7fec084c75"/>
  </p:sldMasterIdLst>
  <p:sldIdLst>
    <p:sldId xmlns:r="http://schemas.openxmlformats.org/officeDocument/2006/relationships" id="256" r:id="R3111846867a44cf2"/>
    <p:sldId xmlns:r="http://schemas.openxmlformats.org/officeDocument/2006/relationships" id="257" r:id="R9acbe6ea3db644b2"/>
    <p:sldId xmlns:r="http://schemas.openxmlformats.org/officeDocument/2006/relationships" id="258" r:id="R74399439a5b44829"/>
    <p:sldId xmlns:r="http://schemas.openxmlformats.org/officeDocument/2006/relationships" id="259" r:id="Ra3880597b09f4429"/>
    <p:sldId xmlns:r="http://schemas.openxmlformats.org/officeDocument/2006/relationships" id="260" r:id="R9d6f5af0c8b14c47"/>
    <p:sldId xmlns:r="http://schemas.openxmlformats.org/officeDocument/2006/relationships" id="261" r:id="R45d3740ac41941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dad7fec084c75" /><Relationship Type="http://schemas.openxmlformats.org/officeDocument/2006/relationships/slide" Target="/ppt/slides/slide1.xml" Id="R3111846867a44cf2" /><Relationship Type="http://schemas.openxmlformats.org/officeDocument/2006/relationships/slide" Target="/ppt/slides/slide2.xml" Id="R9acbe6ea3db644b2" /><Relationship Type="http://schemas.openxmlformats.org/officeDocument/2006/relationships/slide" Target="/ppt/slides/slide3.xml" Id="R74399439a5b44829" /><Relationship Type="http://schemas.openxmlformats.org/officeDocument/2006/relationships/slide" Target="/ppt/slides/slide4.xml" Id="Ra3880597b09f4429" /><Relationship Type="http://schemas.openxmlformats.org/officeDocument/2006/relationships/slide" Target="/ppt/slides/slide5.xml" Id="R9d6f5af0c8b14c47" /><Relationship Type="http://schemas.openxmlformats.org/officeDocument/2006/relationships/slide" Target="/ppt/slides/slide6.xml" Id="R45d3740ac41941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4154e551f348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322e824184142" /><Relationship Type="http://schemas.openxmlformats.org/officeDocument/2006/relationships/theme" Target="/ppt/slideMasters/theme/theme1.xml" Id="R233c15206a8448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2322e8241841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bfa5a1d3041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941ab80a441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4bec1e4b047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ae65c369943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2d4065e3c46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4c58b09af4e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2 150 384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2 150 384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914 119 367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 EIENDOM AS</a:t>
            </a:r>
          </a:p>
        </p:txBody>
      </p:sp>
    </p:spTree>
  </p:cSld>
  <p:clrMapOvr>
    <a:masterClrMapping xmlns:a="http://schemas.openxmlformats.org/drawingml/2006/main"/>
  </p:clrMapOvr>
</p:sld>
</file>