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180a25f98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6d3251a5204b95"/>
  </p:sldMasterIdLst>
  <p:sldIdLst>
    <p:sldId xmlns:r="http://schemas.openxmlformats.org/officeDocument/2006/relationships" id="256" r:id="R52dfd9b4ca7c4095"/>
    <p:sldId xmlns:r="http://schemas.openxmlformats.org/officeDocument/2006/relationships" id="257" r:id="R22ed2b082a7e4855"/>
    <p:sldId xmlns:r="http://schemas.openxmlformats.org/officeDocument/2006/relationships" id="258" r:id="R4531a672f28145c9"/>
    <p:sldId xmlns:r="http://schemas.openxmlformats.org/officeDocument/2006/relationships" id="259" r:id="R9da0d60b034742f2"/>
    <p:sldId xmlns:r="http://schemas.openxmlformats.org/officeDocument/2006/relationships" id="260" r:id="R6f131cf6382a469b"/>
    <p:sldId xmlns:r="http://schemas.openxmlformats.org/officeDocument/2006/relationships" id="261" r:id="R7f8851df0dd24d03"/>
    <p:sldId xmlns:r="http://schemas.openxmlformats.org/officeDocument/2006/relationships" id="262" r:id="R3dd76790b5c846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d3251a5204b95" /><Relationship Type="http://schemas.openxmlformats.org/officeDocument/2006/relationships/slide" Target="/ppt/slides/slide1.xml" Id="R52dfd9b4ca7c4095" /><Relationship Type="http://schemas.openxmlformats.org/officeDocument/2006/relationships/slide" Target="/ppt/slides/slide2.xml" Id="R22ed2b082a7e4855" /><Relationship Type="http://schemas.openxmlformats.org/officeDocument/2006/relationships/slide" Target="/ppt/slides/slide3.xml" Id="R4531a672f28145c9" /><Relationship Type="http://schemas.openxmlformats.org/officeDocument/2006/relationships/slide" Target="/ppt/slides/slide4.xml" Id="R9da0d60b034742f2" /><Relationship Type="http://schemas.openxmlformats.org/officeDocument/2006/relationships/slide" Target="/ppt/slides/slide5.xml" Id="R6f131cf6382a469b" /><Relationship Type="http://schemas.openxmlformats.org/officeDocument/2006/relationships/slide" Target="/ppt/slides/slide6.xml" Id="R7f8851df0dd24d03" /><Relationship Type="http://schemas.openxmlformats.org/officeDocument/2006/relationships/slide" Target="/ppt/slides/slide7.xml" Id="R3dd76790b5c846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fdf7fe0f5141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de9d897e240a9" /><Relationship Type="http://schemas.openxmlformats.org/officeDocument/2006/relationships/theme" Target="/ppt/slideMasters/theme/theme1.xml" Id="R685a465ad59242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de9d897e2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b5167a394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de315cbde46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607b6bd75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a276b9b042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f149e6a9b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0a9a861b54b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062e6639d43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