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0d4346e28645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59836c43eb433d"/>
  </p:sldMasterIdLst>
  <p:sldIdLst>
    <p:sldId xmlns:r="http://schemas.openxmlformats.org/officeDocument/2006/relationships" id="256" r:id="Rfbd25dc3bd5e4da0"/>
    <p:sldId xmlns:r="http://schemas.openxmlformats.org/officeDocument/2006/relationships" id="257" r:id="Rfc1e063a306d4ff8"/>
    <p:sldId xmlns:r="http://schemas.openxmlformats.org/officeDocument/2006/relationships" id="258" r:id="Ra7402950140e4b22"/>
    <p:sldId xmlns:r="http://schemas.openxmlformats.org/officeDocument/2006/relationships" id="259" r:id="Rf81fefce07144f72"/>
    <p:sldId xmlns:r="http://schemas.openxmlformats.org/officeDocument/2006/relationships" id="260" r:id="R714e3e12ba664405"/>
    <p:sldId xmlns:r="http://schemas.openxmlformats.org/officeDocument/2006/relationships" id="261" r:id="R9f63c6be63c94b4a"/>
    <p:sldId xmlns:r="http://schemas.openxmlformats.org/officeDocument/2006/relationships" id="262" r:id="R72c151cad71b42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59836c43eb433d" /><Relationship Type="http://schemas.openxmlformats.org/officeDocument/2006/relationships/slide" Target="/ppt/slides/slide1.xml" Id="Rfbd25dc3bd5e4da0" /><Relationship Type="http://schemas.openxmlformats.org/officeDocument/2006/relationships/slide" Target="/ppt/slides/slide2.xml" Id="Rfc1e063a306d4ff8" /><Relationship Type="http://schemas.openxmlformats.org/officeDocument/2006/relationships/slide" Target="/ppt/slides/slide3.xml" Id="Ra7402950140e4b22" /><Relationship Type="http://schemas.openxmlformats.org/officeDocument/2006/relationships/slide" Target="/ppt/slides/slide4.xml" Id="Rf81fefce07144f72" /><Relationship Type="http://schemas.openxmlformats.org/officeDocument/2006/relationships/slide" Target="/ppt/slides/slide5.xml" Id="R714e3e12ba664405" /><Relationship Type="http://schemas.openxmlformats.org/officeDocument/2006/relationships/slide" Target="/ppt/slides/slide6.xml" Id="R9f63c6be63c94b4a" /><Relationship Type="http://schemas.openxmlformats.org/officeDocument/2006/relationships/slide" Target="/ppt/slides/slide7.xml" Id="R72c151cad71b42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f6380a95af4c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bd07aee934740" /><Relationship Type="http://schemas.openxmlformats.org/officeDocument/2006/relationships/theme" Target="/ppt/slideMasters/theme/theme1.xml" Id="Rd548885ad14840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6bd07aee9347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c710eaf2b46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e17b326024e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8dd74806040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7fc31875f47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514e664c747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14b27c75c4c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d75fbb3d147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FJELD GÅRD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GÅRD AS ble etablert [år] og holder til i Harestua.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70 261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 CHRISTOPHER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 LIV ELO KULDVERE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Bjørgeseter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2743 Harestua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chris@fjeldgard.no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914 099 501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GÅRD AS</a:t>
            </a:r>
          </a:p>
        </p:txBody>
      </p:sp>
    </p:spTree>
  </p:cSld>
  <p:clrMapOvr>
    <a:masterClrMapping xmlns:a="http://schemas.openxmlformats.org/drawingml/2006/main"/>
  </p:clrMapOvr>
</p:sld>
</file>