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9da454ed8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fe93348d64578"/>
  </p:sldMasterIdLst>
  <p:sldIdLst>
    <p:sldId xmlns:r="http://schemas.openxmlformats.org/officeDocument/2006/relationships" id="256" r:id="R523905bf049248c9"/>
    <p:sldId xmlns:r="http://schemas.openxmlformats.org/officeDocument/2006/relationships" id="257" r:id="R4921a980b72e4765"/>
    <p:sldId xmlns:r="http://schemas.openxmlformats.org/officeDocument/2006/relationships" id="258" r:id="R9b229f54e789410f"/>
    <p:sldId xmlns:r="http://schemas.openxmlformats.org/officeDocument/2006/relationships" id="259" r:id="Ra0ded90e3e564633"/>
    <p:sldId xmlns:r="http://schemas.openxmlformats.org/officeDocument/2006/relationships" id="260" r:id="Rd8f76adc730f4085"/>
    <p:sldId xmlns:r="http://schemas.openxmlformats.org/officeDocument/2006/relationships" id="261" r:id="Rb84a80806685424b"/>
    <p:sldId xmlns:r="http://schemas.openxmlformats.org/officeDocument/2006/relationships" id="262" r:id="Rcd6a9207e12545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fe93348d64578" /><Relationship Type="http://schemas.openxmlformats.org/officeDocument/2006/relationships/slide" Target="/ppt/slides/slide1.xml" Id="R523905bf049248c9" /><Relationship Type="http://schemas.openxmlformats.org/officeDocument/2006/relationships/slide" Target="/ppt/slides/slide2.xml" Id="R4921a980b72e4765" /><Relationship Type="http://schemas.openxmlformats.org/officeDocument/2006/relationships/slide" Target="/ppt/slides/slide3.xml" Id="R9b229f54e789410f" /><Relationship Type="http://schemas.openxmlformats.org/officeDocument/2006/relationships/slide" Target="/ppt/slides/slide4.xml" Id="Ra0ded90e3e564633" /><Relationship Type="http://schemas.openxmlformats.org/officeDocument/2006/relationships/slide" Target="/ppt/slides/slide5.xml" Id="Rd8f76adc730f4085" /><Relationship Type="http://schemas.openxmlformats.org/officeDocument/2006/relationships/slide" Target="/ppt/slides/slide6.xml" Id="Rb84a80806685424b" /><Relationship Type="http://schemas.openxmlformats.org/officeDocument/2006/relationships/slide" Target="/ppt/slides/slide7.xml" Id="Rcd6a9207e12545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51eca7775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a53451bc4611" /><Relationship Type="http://schemas.openxmlformats.org/officeDocument/2006/relationships/theme" Target="/ppt/slideMasters/theme/theme1.xml" Id="R6bd50de1cc4c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ba53451bc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f23f1908c4b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8b8388fc44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f388ca6ed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29751b38c48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fb10f9350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6abc886764f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b63ee35d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