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d25f532d2f47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966bcbeba747f9"/>
  </p:sldMasterIdLst>
  <p:sldIdLst>
    <p:sldId xmlns:r="http://schemas.openxmlformats.org/officeDocument/2006/relationships" id="256" r:id="R00495385e3ed4012"/>
    <p:sldId xmlns:r="http://schemas.openxmlformats.org/officeDocument/2006/relationships" id="257" r:id="R1cc68d47f2e14586"/>
    <p:sldId xmlns:r="http://schemas.openxmlformats.org/officeDocument/2006/relationships" id="258" r:id="R00dcc1f980374765"/>
    <p:sldId xmlns:r="http://schemas.openxmlformats.org/officeDocument/2006/relationships" id="259" r:id="Rf2b049d0259b4721"/>
    <p:sldId xmlns:r="http://schemas.openxmlformats.org/officeDocument/2006/relationships" id="260" r:id="Ra8a1bef865b44888"/>
    <p:sldId xmlns:r="http://schemas.openxmlformats.org/officeDocument/2006/relationships" id="261" r:id="Rde0778230b0a4ee5"/>
    <p:sldId xmlns:r="http://schemas.openxmlformats.org/officeDocument/2006/relationships" id="262" r:id="R96857b033bf04a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966bcbeba747f9" /><Relationship Type="http://schemas.openxmlformats.org/officeDocument/2006/relationships/slide" Target="/ppt/slides/slide1.xml" Id="R00495385e3ed4012" /><Relationship Type="http://schemas.openxmlformats.org/officeDocument/2006/relationships/slide" Target="/ppt/slides/slide2.xml" Id="R1cc68d47f2e14586" /><Relationship Type="http://schemas.openxmlformats.org/officeDocument/2006/relationships/slide" Target="/ppt/slides/slide3.xml" Id="R00dcc1f980374765" /><Relationship Type="http://schemas.openxmlformats.org/officeDocument/2006/relationships/slide" Target="/ppt/slides/slide4.xml" Id="Rf2b049d0259b4721" /><Relationship Type="http://schemas.openxmlformats.org/officeDocument/2006/relationships/slide" Target="/ppt/slides/slide5.xml" Id="Ra8a1bef865b44888" /><Relationship Type="http://schemas.openxmlformats.org/officeDocument/2006/relationships/slide" Target="/ppt/slides/slide6.xml" Id="Rde0778230b0a4ee5" /><Relationship Type="http://schemas.openxmlformats.org/officeDocument/2006/relationships/slide" Target="/ppt/slides/slide7.xml" Id="R96857b033bf04a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04375733c46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f6f896f0b4afc" /><Relationship Type="http://schemas.openxmlformats.org/officeDocument/2006/relationships/theme" Target="/ppt/slideMasters/theme/theme1.xml" Id="Rf6f64163cac74b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1f6f896f0b4a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826b94cee41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1e71a8e4441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252d383ec44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2fdbead2f45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622e47fc74e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592e7016446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52c3fb58649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FEVIK DEKK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FEVIK DEKK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40 883 730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−352 249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3 900 747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16 274 912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FEVIK DEKK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DEKK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Grøm næringspark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914 045 657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DEKK AS</a:t>
            </a:r>
          </a:p>
        </p:txBody>
      </p:sp>
    </p:spTree>
  </p:cSld>
  <p:clrMapOvr>
    <a:masterClrMapping xmlns:a="http://schemas.openxmlformats.org/drawingml/2006/main"/>
  </p:clrMapOvr>
</p:sld>
</file>